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84" r:id="rId5"/>
    <p:sldId id="262" r:id="rId6"/>
    <p:sldId id="263" r:id="rId7"/>
    <p:sldId id="280" r:id="rId8"/>
    <p:sldId id="276" r:id="rId9"/>
    <p:sldId id="277" r:id="rId10"/>
    <p:sldId id="275" r:id="rId11"/>
    <p:sldId id="281" r:id="rId12"/>
    <p:sldId id="274" r:id="rId13"/>
    <p:sldId id="278" r:id="rId14"/>
    <p:sldId id="279" r:id="rId15"/>
    <p:sldId id="283" r:id="rId16"/>
    <p:sldId id="273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573F-A2CA-4565-81EE-A72667D70B41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86E28-E368-476A-865F-DCD939811C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06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86E28-E368-476A-865F-DCD939811C1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86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20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2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3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1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52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4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0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99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2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6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BB69-CAC8-4FBE-B3F1-3DB8F6612D45}" type="datetimeFigureOut">
              <a:rPr lang="en-GB" smtClean="0"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7BDC-3A2B-4736-A228-48B9E849D7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496" y="1700809"/>
            <a:ext cx="4642792" cy="7200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1"/>
                </a:solidFill>
              </a:rPr>
              <a:t>People’s Charter for 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ASEM Parliamentarians</a:t>
            </a:r>
          </a:p>
        </p:txBody>
      </p:sp>
      <p:pic>
        <p:nvPicPr>
          <p:cNvPr id="1026" name="Picture 2" descr="C:\Users\andyo\Documents\AEPF13\Open Spaces\AEPF13 logo horizon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807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EPF13\People's Charter\universal-social-protectio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692696"/>
            <a:ext cx="9144000" cy="53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Climate Justice and Just Transitions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63688" y="1417638"/>
            <a:ext cx="5400600" cy="18673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 descr="D:\AEPF13\People's Charter\CL 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89593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EPF13\People's Charter\cl j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AEPF13\People's Charter\G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3781"/>
            <a:ext cx="81297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Fair, Just and Sustainable Financial systems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1840" y="1988840"/>
            <a:ext cx="1872208" cy="8640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6146" name="Picture 2" descr="C:\Users\andyo\Pictures\2017\h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41440" cy="47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73050"/>
            <a:ext cx="5266928" cy="58531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Now</a:t>
            </a:r>
            <a:r>
              <a:rPr lang="en-GB" dirty="0" smtClean="0"/>
              <a:t> </a:t>
            </a:r>
            <a:r>
              <a:rPr lang="en-GB" dirty="0"/>
              <a:t>we have a common need to build a just, equal, inclusive and sustainable Asia and Europe, and more accountable and democratic institutions – based on respect for gender equality, our environment and fundamental human rights. 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People’s Charter</a:t>
            </a:r>
            <a:r>
              <a:rPr lang="en-GB" dirty="0"/>
              <a:t> is essential for our common futures - to take us all closer to a just, equitable, resilient, post-carbon, sustainable world.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D:\AEPF13\People's Charter\aepf13 ve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5" y="836712"/>
            <a:ext cx="25485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 smtClean="0"/>
              <a:t>commit </a:t>
            </a:r>
            <a:r>
              <a:rPr lang="en-GB" dirty="0"/>
              <a:t>to actively lobby and engage with Parliamentarians and elected representatives and decision makers to make this become a lived reality in </a:t>
            </a:r>
            <a:r>
              <a:rPr lang="en-GB" dirty="0" smtClean="0"/>
              <a:t>our lifetimes.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our </a:t>
            </a:r>
            <a:r>
              <a:rPr lang="en-GB" b="1" dirty="0" smtClean="0"/>
              <a:t>People’s Charter </a:t>
            </a:r>
            <a:r>
              <a:rPr lang="en-GB" dirty="0" smtClean="0"/>
              <a:t>and we pledge to work with Parl</a:t>
            </a:r>
            <a:r>
              <a:rPr lang="en-GB" dirty="0" smtClean="0"/>
              <a:t>iamentarians, wherever possible, to enable this to be our common, lived reality.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andyo\Documents\AEPF13\Open Spaces\AEPF13 logo 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464496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Every person on this planet shares a common humanity.  </a:t>
            </a:r>
          </a:p>
          <a:p>
            <a:pPr marL="0" indent="0">
              <a:buNone/>
            </a:pPr>
            <a:r>
              <a:rPr lang="en-GB" b="1" dirty="0" smtClean="0"/>
              <a:t>We all want our children to grow up healthy, to have a good education, have decent work, drink clean water, breathe clean air and live in peace.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1" y="1435101"/>
            <a:ext cx="1584177" cy="220992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 descr="D:\AEPF13\People's Charter\aepf13 ve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4976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1" y="1052736"/>
            <a:ext cx="1944216" cy="43204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Our </a:t>
            </a:r>
            <a:r>
              <a:rPr lang="en-GB" b="1" dirty="0"/>
              <a:t>governments’ have deflected progressive calls to protect the planet and protect its people.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We </a:t>
            </a:r>
            <a:r>
              <a:rPr lang="en-GB" b="1" dirty="0"/>
              <a:t>all need urgent and people centred collective and national responses for our common futures.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15616" y="1435101"/>
            <a:ext cx="1440160" cy="256996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2" descr="D:\AEPF13\People's Charter\aepf13 ve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9" y="1052736"/>
            <a:ext cx="25485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Every person on this planet shares a common humanity.  </a:t>
            </a:r>
          </a:p>
          <a:p>
            <a:pPr marL="0" indent="0">
              <a:buNone/>
            </a:pPr>
            <a:r>
              <a:rPr lang="en-GB" b="1" dirty="0" smtClean="0"/>
              <a:t>We all want our children to grow up healthy, to have a good education, have decent work, drink clean water, breathe clean air and live in peace.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1" y="1435101"/>
            <a:ext cx="1584177" cy="220992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 descr="D:\AEPF13\People's Charter\aepf13 ve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5485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1840" y="836712"/>
            <a:ext cx="1872208" cy="10081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dirty="0" smtClean="0"/>
              <a:t>Today</a:t>
            </a:r>
            <a:r>
              <a:rPr lang="en-GB" dirty="0"/>
              <a:t>, we call on our Governments to work with citizens, including poor, excluded and marginalised people - including migrant and </a:t>
            </a:r>
            <a:r>
              <a:rPr lang="en-GB" dirty="0" smtClean="0"/>
              <a:t>refugee peoples </a:t>
            </a:r>
            <a:r>
              <a:rPr lang="en-GB" dirty="0"/>
              <a:t>- to develop and implement policies that will lead to a just, equal, inclusive and sustainable Asia and Europe, and more accountable and democratic institutions – based on respect for gender equality, our environment and fundamental human rights.</a:t>
            </a:r>
          </a:p>
          <a:p>
            <a:endParaRPr lang="en-GB" dirty="0"/>
          </a:p>
        </p:txBody>
      </p:sp>
      <p:pic>
        <p:nvPicPr>
          <p:cNvPr id="6146" name="Picture 2" descr="C:\Users\andyo\Pictures\2017\h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0384"/>
            <a:ext cx="3518446" cy="26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1389380"/>
            <a:ext cx="1224136" cy="23942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260648"/>
            <a:ext cx="417646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 do this, as citizens, organisations and movements endorsing the People’s Charter, we call upon Parliamentarians and Governments to develop legislation and mobilise the resources for the following</a:t>
            </a:r>
            <a:r>
              <a:rPr lang="en-GB" b="1" dirty="0"/>
              <a:t>: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314600" cy="26419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4" name="Picture 2" descr="D:\AEPF13\People's Charter\aepf13 ve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3024336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Universal, comprehensive and legislated social protection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4"/>
            <a:ext cx="7848872" cy="401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1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AEPF13\People's Charter\Soc pr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74" y="917848"/>
            <a:ext cx="9188674" cy="51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363</Words>
  <Application>Microsoft Office PowerPoint</Application>
  <PresentationFormat>On-screen Show (4:3)</PresentationFormat>
  <Paragraphs>33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Universal, comprehensive and legislated social protection </vt:lpstr>
      <vt:lpstr>PowerPoint Presentation</vt:lpstr>
      <vt:lpstr>PowerPoint Presentation</vt:lpstr>
      <vt:lpstr>PowerPoint Presentation</vt:lpstr>
      <vt:lpstr>Climate Justice and Just Transitions</vt:lpstr>
      <vt:lpstr>PowerPoint Presentation</vt:lpstr>
      <vt:lpstr>PowerPoint Presentation</vt:lpstr>
      <vt:lpstr>PowerPoint Presentation</vt:lpstr>
      <vt:lpstr>Fair, Just and Sustainable Financial systems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Rutherford</dc:creator>
  <cp:lastModifiedBy>Andy Rutherford</cp:lastModifiedBy>
  <cp:revision>19</cp:revision>
  <dcterms:created xsi:type="dcterms:W3CDTF">2021-05-22T12:11:50Z</dcterms:created>
  <dcterms:modified xsi:type="dcterms:W3CDTF">2021-05-23T18:42:41Z</dcterms:modified>
</cp:coreProperties>
</file>