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66" r:id="rId4"/>
    <p:sldId id="295" r:id="rId5"/>
    <p:sldId id="296" r:id="rId6"/>
    <p:sldId id="299" r:id="rId7"/>
    <p:sldId id="302" r:id="rId8"/>
    <p:sldId id="300" r:id="rId9"/>
    <p:sldId id="297" r:id="rId10"/>
    <p:sldId id="298" r:id="rId11"/>
    <p:sldId id="301" r:id="rId12"/>
    <p:sldId id="294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55DDA7-3B8A-4F4D-80E9-1C9BD32352F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DAF2F8F-857D-49AA-93DE-1C06DBCF38E0}">
      <dgm:prSet/>
      <dgm:spPr/>
      <dgm:t>
        <a:bodyPr/>
        <a:lstStyle/>
        <a:p>
          <a:r>
            <a:rPr lang="en-PH" dirty="0"/>
            <a:t>Food security and nutrition</a:t>
          </a:r>
          <a:endParaRPr lang="en-US" dirty="0"/>
        </a:p>
      </dgm:t>
    </dgm:pt>
    <dgm:pt modelId="{296583EB-1F92-4713-8E2B-14F03345DED2}" type="parTrans" cxnId="{A02F1EB1-D25B-4213-9D83-0A40AAAF118B}">
      <dgm:prSet/>
      <dgm:spPr/>
      <dgm:t>
        <a:bodyPr/>
        <a:lstStyle/>
        <a:p>
          <a:endParaRPr lang="en-US"/>
        </a:p>
      </dgm:t>
    </dgm:pt>
    <dgm:pt modelId="{D067AEBF-B438-47DA-A80C-D47CC0320AF3}" type="sibTrans" cxnId="{A02F1EB1-D25B-4213-9D83-0A40AAAF118B}">
      <dgm:prSet/>
      <dgm:spPr/>
      <dgm:t>
        <a:bodyPr/>
        <a:lstStyle/>
        <a:p>
          <a:endParaRPr lang="en-US"/>
        </a:p>
      </dgm:t>
    </dgm:pt>
    <dgm:pt modelId="{5FFE5158-30A7-49FC-9960-5697B362FDAF}">
      <dgm:prSet/>
      <dgm:spPr/>
      <dgm:t>
        <a:bodyPr/>
        <a:lstStyle/>
        <a:p>
          <a:r>
            <a:rPr lang="en-PH" dirty="0"/>
            <a:t>Contribution to local economy development</a:t>
          </a:r>
          <a:endParaRPr lang="en-US" dirty="0"/>
        </a:p>
      </dgm:t>
    </dgm:pt>
    <dgm:pt modelId="{8A8253FE-DBF6-4F5C-A985-81CB3A861A5A}" type="parTrans" cxnId="{FDA522A4-B053-4856-B7A6-18AF5499CC8A}">
      <dgm:prSet/>
      <dgm:spPr/>
      <dgm:t>
        <a:bodyPr/>
        <a:lstStyle/>
        <a:p>
          <a:endParaRPr lang="en-US"/>
        </a:p>
      </dgm:t>
    </dgm:pt>
    <dgm:pt modelId="{B91205DA-9F8C-4618-ABE2-5ED52C0B2C1C}" type="sibTrans" cxnId="{FDA522A4-B053-4856-B7A6-18AF5499CC8A}">
      <dgm:prSet/>
      <dgm:spPr/>
      <dgm:t>
        <a:bodyPr/>
        <a:lstStyle/>
        <a:p>
          <a:endParaRPr lang="en-US"/>
        </a:p>
      </dgm:t>
    </dgm:pt>
    <dgm:pt modelId="{330F9AE4-2041-4C9F-8E62-FC45F1F260D5}">
      <dgm:prSet/>
      <dgm:spPr/>
      <dgm:t>
        <a:bodyPr/>
        <a:lstStyle/>
        <a:p>
          <a:r>
            <a:rPr lang="en-US" dirty="0">
              <a:effectLst/>
            </a:rPr>
            <a:t>Lifestyles, rituals and daily practices surrounding ﬁsh consumption and ﬁshing - deeply integrated into the cultures of communities</a:t>
          </a:r>
          <a:endParaRPr lang="en-US" dirty="0"/>
        </a:p>
      </dgm:t>
    </dgm:pt>
    <dgm:pt modelId="{378FC8FD-32FD-4EE9-BFF2-3619970CE3B3}" type="parTrans" cxnId="{62B1C487-F186-464D-9BA8-ABEC066E8B8B}">
      <dgm:prSet/>
      <dgm:spPr/>
      <dgm:t>
        <a:bodyPr/>
        <a:lstStyle/>
        <a:p>
          <a:endParaRPr lang="en-US"/>
        </a:p>
      </dgm:t>
    </dgm:pt>
    <dgm:pt modelId="{EDBE3B73-EC58-447B-9069-3C886293DE1D}" type="sibTrans" cxnId="{62B1C487-F186-464D-9BA8-ABEC066E8B8B}">
      <dgm:prSet/>
      <dgm:spPr/>
      <dgm:t>
        <a:bodyPr/>
        <a:lstStyle/>
        <a:p>
          <a:endParaRPr lang="en-US"/>
        </a:p>
      </dgm:t>
    </dgm:pt>
    <dgm:pt modelId="{F231A56D-3E8A-4064-913B-B82F6687F526}">
      <dgm:prSet/>
      <dgm:spPr/>
      <dgm:t>
        <a:bodyPr/>
        <a:lstStyle/>
        <a:p>
          <a:r>
            <a:rPr lang="en-US" b="1" u="sng" dirty="0">
              <a:effectLst/>
            </a:rPr>
            <a:t>Fish is food and food for life </a:t>
          </a:r>
          <a:endParaRPr lang="en-US" dirty="0"/>
        </a:p>
      </dgm:t>
    </dgm:pt>
    <dgm:pt modelId="{99CC5151-E9AA-45C4-BFE4-4FDBD6BC9BA6}" type="parTrans" cxnId="{43AE4D49-8DA5-4B87-9DEE-618E9EEE9640}">
      <dgm:prSet/>
      <dgm:spPr/>
      <dgm:t>
        <a:bodyPr/>
        <a:lstStyle/>
        <a:p>
          <a:endParaRPr lang="en-US"/>
        </a:p>
      </dgm:t>
    </dgm:pt>
    <dgm:pt modelId="{4B686DB2-E2EC-41C4-827E-67A5C0A7554F}" type="sibTrans" cxnId="{43AE4D49-8DA5-4B87-9DEE-618E9EEE9640}">
      <dgm:prSet/>
      <dgm:spPr/>
      <dgm:t>
        <a:bodyPr/>
        <a:lstStyle/>
        <a:p>
          <a:endParaRPr lang="en-US"/>
        </a:p>
      </dgm:t>
    </dgm:pt>
    <dgm:pt modelId="{DCF48813-2941-4F0C-BB52-7C7057DED6E6}" type="pres">
      <dgm:prSet presAssocID="{DD55DDA7-3B8A-4F4D-80E9-1C9BD32352F1}" presName="linear" presStyleCnt="0">
        <dgm:presLayoutVars>
          <dgm:animLvl val="lvl"/>
          <dgm:resizeHandles val="exact"/>
        </dgm:presLayoutVars>
      </dgm:prSet>
      <dgm:spPr/>
    </dgm:pt>
    <dgm:pt modelId="{F5623882-4B16-471E-87DB-15E8C9EB1D90}" type="pres">
      <dgm:prSet presAssocID="{7DAF2F8F-857D-49AA-93DE-1C06DBCF38E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A459EEE-2064-4366-B081-593DE17F1AD4}" type="pres">
      <dgm:prSet presAssocID="{D067AEBF-B438-47DA-A80C-D47CC0320AF3}" presName="spacer" presStyleCnt="0"/>
      <dgm:spPr/>
    </dgm:pt>
    <dgm:pt modelId="{3EEBA13E-7112-4C2D-8A32-6C1C8C50A6D8}" type="pres">
      <dgm:prSet presAssocID="{5FFE5158-30A7-49FC-9960-5697B362FDA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137E5D2-649E-4F02-AA70-5C9F03743787}" type="pres">
      <dgm:prSet presAssocID="{B91205DA-9F8C-4618-ABE2-5ED52C0B2C1C}" presName="spacer" presStyleCnt="0"/>
      <dgm:spPr/>
    </dgm:pt>
    <dgm:pt modelId="{020CD500-52A0-4C29-8C45-5B3DA2B7450F}" type="pres">
      <dgm:prSet presAssocID="{330F9AE4-2041-4C9F-8E62-FC45F1F260D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3ECB8B1-49CD-47D9-891A-CD97C36266C4}" type="pres">
      <dgm:prSet presAssocID="{EDBE3B73-EC58-447B-9069-3C886293DE1D}" presName="spacer" presStyleCnt="0"/>
      <dgm:spPr/>
    </dgm:pt>
    <dgm:pt modelId="{C77D0DDC-2E09-43DB-A6F8-E2AE173D79A2}" type="pres">
      <dgm:prSet presAssocID="{F231A56D-3E8A-4064-913B-B82F6687F52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E4DE841-FA01-48E0-8A06-E16FEC53659B}" type="presOf" srcId="{5FFE5158-30A7-49FC-9960-5697B362FDAF}" destId="{3EEBA13E-7112-4C2D-8A32-6C1C8C50A6D8}" srcOrd="0" destOrd="0" presId="urn:microsoft.com/office/officeart/2005/8/layout/vList2"/>
    <dgm:cxn modelId="{43AE4D49-8DA5-4B87-9DEE-618E9EEE9640}" srcId="{DD55DDA7-3B8A-4F4D-80E9-1C9BD32352F1}" destId="{F231A56D-3E8A-4064-913B-B82F6687F526}" srcOrd="3" destOrd="0" parTransId="{99CC5151-E9AA-45C4-BFE4-4FDBD6BC9BA6}" sibTransId="{4B686DB2-E2EC-41C4-827E-67A5C0A7554F}"/>
    <dgm:cxn modelId="{E1D76250-4146-49E1-BB2E-78ED77FCFEDC}" type="presOf" srcId="{7DAF2F8F-857D-49AA-93DE-1C06DBCF38E0}" destId="{F5623882-4B16-471E-87DB-15E8C9EB1D90}" srcOrd="0" destOrd="0" presId="urn:microsoft.com/office/officeart/2005/8/layout/vList2"/>
    <dgm:cxn modelId="{62B1C487-F186-464D-9BA8-ABEC066E8B8B}" srcId="{DD55DDA7-3B8A-4F4D-80E9-1C9BD32352F1}" destId="{330F9AE4-2041-4C9F-8E62-FC45F1F260D5}" srcOrd="2" destOrd="0" parTransId="{378FC8FD-32FD-4EE9-BFF2-3619970CE3B3}" sibTransId="{EDBE3B73-EC58-447B-9069-3C886293DE1D}"/>
    <dgm:cxn modelId="{FDA522A4-B053-4856-B7A6-18AF5499CC8A}" srcId="{DD55DDA7-3B8A-4F4D-80E9-1C9BD32352F1}" destId="{5FFE5158-30A7-49FC-9960-5697B362FDAF}" srcOrd="1" destOrd="0" parTransId="{8A8253FE-DBF6-4F5C-A985-81CB3A861A5A}" sibTransId="{B91205DA-9F8C-4618-ABE2-5ED52C0B2C1C}"/>
    <dgm:cxn modelId="{A02F1EB1-D25B-4213-9D83-0A40AAAF118B}" srcId="{DD55DDA7-3B8A-4F4D-80E9-1C9BD32352F1}" destId="{7DAF2F8F-857D-49AA-93DE-1C06DBCF38E0}" srcOrd="0" destOrd="0" parTransId="{296583EB-1F92-4713-8E2B-14F03345DED2}" sibTransId="{D067AEBF-B438-47DA-A80C-D47CC0320AF3}"/>
    <dgm:cxn modelId="{2A60DFE1-A425-476D-9EB8-E43DCAF57C78}" type="presOf" srcId="{DD55DDA7-3B8A-4F4D-80E9-1C9BD32352F1}" destId="{DCF48813-2941-4F0C-BB52-7C7057DED6E6}" srcOrd="0" destOrd="0" presId="urn:microsoft.com/office/officeart/2005/8/layout/vList2"/>
    <dgm:cxn modelId="{E5A0F2E5-0E79-451A-8873-E61287CCA2D2}" type="presOf" srcId="{330F9AE4-2041-4C9F-8E62-FC45F1F260D5}" destId="{020CD500-52A0-4C29-8C45-5B3DA2B7450F}" srcOrd="0" destOrd="0" presId="urn:microsoft.com/office/officeart/2005/8/layout/vList2"/>
    <dgm:cxn modelId="{689C19F7-2826-4D3B-9920-C14358249670}" type="presOf" srcId="{F231A56D-3E8A-4064-913B-B82F6687F526}" destId="{C77D0DDC-2E09-43DB-A6F8-E2AE173D79A2}" srcOrd="0" destOrd="0" presId="urn:microsoft.com/office/officeart/2005/8/layout/vList2"/>
    <dgm:cxn modelId="{272CF597-797F-4344-ACA5-5B1C17252D34}" type="presParOf" srcId="{DCF48813-2941-4F0C-BB52-7C7057DED6E6}" destId="{F5623882-4B16-471E-87DB-15E8C9EB1D90}" srcOrd="0" destOrd="0" presId="urn:microsoft.com/office/officeart/2005/8/layout/vList2"/>
    <dgm:cxn modelId="{0532A9A8-3C63-4A61-966E-46D91E71307B}" type="presParOf" srcId="{DCF48813-2941-4F0C-BB52-7C7057DED6E6}" destId="{9A459EEE-2064-4366-B081-593DE17F1AD4}" srcOrd="1" destOrd="0" presId="urn:microsoft.com/office/officeart/2005/8/layout/vList2"/>
    <dgm:cxn modelId="{95E16904-67D4-4E30-A35E-323451493138}" type="presParOf" srcId="{DCF48813-2941-4F0C-BB52-7C7057DED6E6}" destId="{3EEBA13E-7112-4C2D-8A32-6C1C8C50A6D8}" srcOrd="2" destOrd="0" presId="urn:microsoft.com/office/officeart/2005/8/layout/vList2"/>
    <dgm:cxn modelId="{9BAFD098-41B5-4E7E-8A07-416D545B2B06}" type="presParOf" srcId="{DCF48813-2941-4F0C-BB52-7C7057DED6E6}" destId="{D137E5D2-649E-4F02-AA70-5C9F03743787}" srcOrd="3" destOrd="0" presId="urn:microsoft.com/office/officeart/2005/8/layout/vList2"/>
    <dgm:cxn modelId="{EB66F700-0E6D-4A16-8593-6FF5DFF5BDDC}" type="presParOf" srcId="{DCF48813-2941-4F0C-BB52-7C7057DED6E6}" destId="{020CD500-52A0-4C29-8C45-5B3DA2B7450F}" srcOrd="4" destOrd="0" presId="urn:microsoft.com/office/officeart/2005/8/layout/vList2"/>
    <dgm:cxn modelId="{8A5F6C72-E26C-4A39-904F-1D538A7BB8D5}" type="presParOf" srcId="{DCF48813-2941-4F0C-BB52-7C7057DED6E6}" destId="{73ECB8B1-49CD-47D9-891A-CD97C36266C4}" srcOrd="5" destOrd="0" presId="urn:microsoft.com/office/officeart/2005/8/layout/vList2"/>
    <dgm:cxn modelId="{51361EE9-7CC8-4853-BE5D-9315482F53E5}" type="presParOf" srcId="{DCF48813-2941-4F0C-BB52-7C7057DED6E6}" destId="{C77D0DDC-2E09-43DB-A6F8-E2AE173D79A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9D0001-6E2B-479D-91E7-3B11F9EB36B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PH"/>
        </a:p>
      </dgm:t>
    </dgm:pt>
    <dgm:pt modelId="{FA3FFA64-68CC-42CE-A863-A5CB5835ABFD}">
      <dgm:prSet phldrT="[Text]"/>
      <dgm:spPr/>
      <dgm:t>
        <a:bodyPr/>
        <a:lstStyle/>
        <a:p>
          <a:r>
            <a:rPr lang="en-PH" dirty="0">
              <a:solidFill>
                <a:srgbClr val="FFFF00"/>
              </a:solidFill>
            </a:rPr>
            <a:t>Pre-COVID-19</a:t>
          </a:r>
          <a:r>
            <a:rPr lang="en-PH" dirty="0"/>
            <a:t>: F</a:t>
          </a:r>
          <a:r>
            <a:rPr lang="en-US" dirty="0"/>
            <a:t>ailing food and fishing systems </a:t>
          </a:r>
          <a:endParaRPr lang="en-PH" dirty="0"/>
        </a:p>
      </dgm:t>
    </dgm:pt>
    <dgm:pt modelId="{EC52FD92-573E-49F1-A633-710662C4B221}" type="parTrans" cxnId="{E3AA5E91-876D-493F-BEC1-1B1E1756276A}">
      <dgm:prSet/>
      <dgm:spPr/>
      <dgm:t>
        <a:bodyPr/>
        <a:lstStyle/>
        <a:p>
          <a:endParaRPr lang="en-PH"/>
        </a:p>
      </dgm:t>
    </dgm:pt>
    <dgm:pt modelId="{8A657340-527E-42D3-971B-9A50F8B5A55F}" type="sibTrans" cxnId="{E3AA5E91-876D-493F-BEC1-1B1E1756276A}">
      <dgm:prSet/>
      <dgm:spPr/>
      <dgm:t>
        <a:bodyPr/>
        <a:lstStyle/>
        <a:p>
          <a:endParaRPr lang="en-PH"/>
        </a:p>
      </dgm:t>
    </dgm:pt>
    <dgm:pt modelId="{70C72A8B-34AF-4EC5-A8E0-1C7209F75A68}">
      <dgm:prSet phldrT="[Text]" custT="1"/>
      <dgm:spPr/>
      <dgm:t>
        <a:bodyPr/>
        <a:lstStyle/>
        <a:p>
          <a:r>
            <a:rPr lang="en-US" sz="2000" i="1" dirty="0">
              <a:cs typeface="Times New Roman" panose="02020603050405020304" pitchFamily="18" charset="0"/>
            </a:rPr>
            <a:t>Ecological externalities: Cyclones, Salt Water Intrusion, Increase Coastal Hazards,  Sea Quakes, Tsunamis, Sea Pollution</a:t>
          </a:r>
          <a:endParaRPr lang="en-PH" sz="2000" dirty="0"/>
        </a:p>
      </dgm:t>
    </dgm:pt>
    <dgm:pt modelId="{C9C08A29-AC78-48B9-ABFF-BC6DEE63931A}" type="parTrans" cxnId="{E0523338-8E5E-4AF8-9722-C0830457B667}">
      <dgm:prSet/>
      <dgm:spPr/>
      <dgm:t>
        <a:bodyPr/>
        <a:lstStyle/>
        <a:p>
          <a:endParaRPr lang="en-PH"/>
        </a:p>
      </dgm:t>
    </dgm:pt>
    <dgm:pt modelId="{497FE998-D483-47DA-90A2-FA4B713D5CF6}" type="sibTrans" cxnId="{E0523338-8E5E-4AF8-9722-C0830457B667}">
      <dgm:prSet/>
      <dgm:spPr/>
      <dgm:t>
        <a:bodyPr/>
        <a:lstStyle/>
        <a:p>
          <a:endParaRPr lang="en-PH"/>
        </a:p>
      </dgm:t>
    </dgm:pt>
    <dgm:pt modelId="{F6FD713A-0E4F-44BD-A238-CA954DE525E8}">
      <dgm:prSet phldrT="[Text]"/>
      <dgm:spPr/>
      <dgm:t>
        <a:bodyPr/>
        <a:lstStyle/>
        <a:p>
          <a:r>
            <a:rPr lang="en-US" i="1" dirty="0">
              <a:cs typeface="Times New Roman" panose="02020603050405020304" pitchFamily="18" charset="0"/>
            </a:rPr>
            <a:t>Exclusion of Marine and Coastal Communities : Marine Protected Areas, Industrial Zones</a:t>
          </a:r>
          <a:endParaRPr lang="en-PH" i="1" dirty="0"/>
        </a:p>
      </dgm:t>
    </dgm:pt>
    <dgm:pt modelId="{79029230-C7AF-4152-B240-63051D9AB8BB}" type="parTrans" cxnId="{53ACDB9E-70D3-477A-834E-C08E5666ED3D}">
      <dgm:prSet/>
      <dgm:spPr/>
      <dgm:t>
        <a:bodyPr/>
        <a:lstStyle/>
        <a:p>
          <a:endParaRPr lang="en-PH"/>
        </a:p>
      </dgm:t>
    </dgm:pt>
    <dgm:pt modelId="{CB1FB20C-A76E-448E-8EE3-7BC47B667D96}" type="sibTrans" cxnId="{53ACDB9E-70D3-477A-834E-C08E5666ED3D}">
      <dgm:prSet/>
      <dgm:spPr/>
      <dgm:t>
        <a:bodyPr/>
        <a:lstStyle/>
        <a:p>
          <a:endParaRPr lang="en-PH"/>
        </a:p>
      </dgm:t>
    </dgm:pt>
    <dgm:pt modelId="{E03331EA-CB62-43AB-9DDF-AA9B78641CCD}">
      <dgm:prSet phldrT="[Text]"/>
      <dgm:spPr/>
      <dgm:t>
        <a:bodyPr/>
        <a:lstStyle/>
        <a:p>
          <a:r>
            <a:rPr lang="en-US" i="1" dirty="0">
              <a:effectLst/>
            </a:rPr>
            <a:t>Inequitable access to resources and markets, and to health, education and other social services</a:t>
          </a:r>
          <a:endParaRPr lang="en-PH" i="1" dirty="0"/>
        </a:p>
      </dgm:t>
    </dgm:pt>
    <dgm:pt modelId="{43B38816-A326-4376-B96A-B1D70F2179B4}" type="parTrans" cxnId="{3C2991FB-EC27-406B-A1D1-024430865645}">
      <dgm:prSet/>
      <dgm:spPr/>
      <dgm:t>
        <a:bodyPr/>
        <a:lstStyle/>
        <a:p>
          <a:endParaRPr lang="en-PH"/>
        </a:p>
      </dgm:t>
    </dgm:pt>
    <dgm:pt modelId="{76BDDD87-9949-4F5D-9F41-44C2B113769D}" type="sibTrans" cxnId="{3C2991FB-EC27-406B-A1D1-024430865645}">
      <dgm:prSet/>
      <dgm:spPr/>
      <dgm:t>
        <a:bodyPr/>
        <a:lstStyle/>
        <a:p>
          <a:endParaRPr lang="en-PH"/>
        </a:p>
      </dgm:t>
    </dgm:pt>
    <dgm:pt modelId="{92D11BA9-7013-4C4A-9E4A-52BCD6E69B4F}">
      <dgm:prSet/>
      <dgm:spPr/>
      <dgm:t>
        <a:bodyPr/>
        <a:lstStyle/>
        <a:p>
          <a:r>
            <a:rPr lang="en-US" i="1" dirty="0">
              <a:cs typeface="Times New Roman" panose="02020603050405020304" pitchFamily="18" charset="0"/>
            </a:rPr>
            <a:t>Enforcement</a:t>
          </a:r>
          <a:r>
            <a:rPr lang="en-US" dirty="0">
              <a:cs typeface="Times New Roman" panose="02020603050405020304" pitchFamily="18" charset="0"/>
            </a:rPr>
            <a:t> </a:t>
          </a:r>
          <a:r>
            <a:rPr lang="en-US" i="1" dirty="0">
              <a:cs typeface="Times New Roman" panose="02020603050405020304" pitchFamily="18" charset="0"/>
            </a:rPr>
            <a:t>of Maritime Security: KRA Canal in Thailand, Port City in SL,  </a:t>
          </a:r>
          <a:endParaRPr lang="en-PH" i="1" dirty="0"/>
        </a:p>
      </dgm:t>
    </dgm:pt>
    <dgm:pt modelId="{5E1EA2C7-D348-45E7-8106-141E9F84188B}" type="parTrans" cxnId="{819BC40A-0124-4F11-B23C-26F5304D66AE}">
      <dgm:prSet/>
      <dgm:spPr/>
      <dgm:t>
        <a:bodyPr/>
        <a:lstStyle/>
        <a:p>
          <a:endParaRPr lang="en-PH"/>
        </a:p>
      </dgm:t>
    </dgm:pt>
    <dgm:pt modelId="{1425826C-F185-4974-B1E3-C5369DF300BA}" type="sibTrans" cxnId="{819BC40A-0124-4F11-B23C-26F5304D66AE}">
      <dgm:prSet/>
      <dgm:spPr/>
      <dgm:t>
        <a:bodyPr/>
        <a:lstStyle/>
        <a:p>
          <a:endParaRPr lang="en-PH"/>
        </a:p>
      </dgm:t>
    </dgm:pt>
    <dgm:pt modelId="{74D595C9-43AE-4F11-915C-AF1FF348E9CC}">
      <dgm:prSet phldrT="[Text]"/>
      <dgm:spPr/>
      <dgm:t>
        <a:bodyPr/>
        <a:lstStyle/>
        <a:p>
          <a:r>
            <a:rPr lang="en-US" dirty="0"/>
            <a:t>Infrastructure development, Ports [India, Sri Lanka] and construction of commercial cities through reclamation projects [SL- Port City, Indonesia-  Pakistan-New Dubai]</a:t>
          </a:r>
          <a:endParaRPr lang="en-PH" dirty="0"/>
        </a:p>
      </dgm:t>
    </dgm:pt>
    <dgm:pt modelId="{AD95EB4F-342D-4392-98D5-1D7AF0E507D0}" type="parTrans" cxnId="{BA39FDFE-7CEC-4411-830A-2C9DACFE1E03}">
      <dgm:prSet/>
      <dgm:spPr/>
      <dgm:t>
        <a:bodyPr/>
        <a:lstStyle/>
        <a:p>
          <a:endParaRPr lang="en-PH"/>
        </a:p>
      </dgm:t>
    </dgm:pt>
    <dgm:pt modelId="{42208F8E-8862-424F-92A7-518701204592}" type="sibTrans" cxnId="{BA39FDFE-7CEC-4411-830A-2C9DACFE1E03}">
      <dgm:prSet/>
      <dgm:spPr/>
      <dgm:t>
        <a:bodyPr/>
        <a:lstStyle/>
        <a:p>
          <a:endParaRPr lang="en-PH"/>
        </a:p>
      </dgm:t>
    </dgm:pt>
    <dgm:pt modelId="{9269D267-D55C-466A-9969-6C097695A4EE}" type="pres">
      <dgm:prSet presAssocID="{0F9D0001-6E2B-479D-91E7-3B11F9EB36B9}" presName="diagram" presStyleCnt="0">
        <dgm:presLayoutVars>
          <dgm:dir/>
          <dgm:resizeHandles val="exact"/>
        </dgm:presLayoutVars>
      </dgm:prSet>
      <dgm:spPr/>
    </dgm:pt>
    <dgm:pt modelId="{C33DC68F-D887-4D5E-8540-1415D96A93DF}" type="pres">
      <dgm:prSet presAssocID="{FA3FFA64-68CC-42CE-A863-A5CB5835ABFD}" presName="node" presStyleLbl="node1" presStyleIdx="0" presStyleCnt="6">
        <dgm:presLayoutVars>
          <dgm:bulletEnabled val="1"/>
        </dgm:presLayoutVars>
      </dgm:prSet>
      <dgm:spPr/>
    </dgm:pt>
    <dgm:pt modelId="{2BF7994B-B01C-42D6-92E5-36BCE565165A}" type="pres">
      <dgm:prSet presAssocID="{8A657340-527E-42D3-971B-9A50F8B5A55F}" presName="sibTrans" presStyleCnt="0"/>
      <dgm:spPr/>
    </dgm:pt>
    <dgm:pt modelId="{D281ABF4-8BF2-4E52-A5F9-7C86ED9912C5}" type="pres">
      <dgm:prSet presAssocID="{70C72A8B-34AF-4EC5-A8E0-1C7209F75A68}" presName="node" presStyleLbl="node1" presStyleIdx="1" presStyleCnt="6">
        <dgm:presLayoutVars>
          <dgm:bulletEnabled val="1"/>
        </dgm:presLayoutVars>
      </dgm:prSet>
      <dgm:spPr/>
    </dgm:pt>
    <dgm:pt modelId="{441865C2-CB1C-4120-827A-BF81EC678392}" type="pres">
      <dgm:prSet presAssocID="{497FE998-D483-47DA-90A2-FA4B713D5CF6}" presName="sibTrans" presStyleCnt="0"/>
      <dgm:spPr/>
    </dgm:pt>
    <dgm:pt modelId="{3A73BD87-85F9-4561-98CB-9C3DD62F6A61}" type="pres">
      <dgm:prSet presAssocID="{74D595C9-43AE-4F11-915C-AF1FF348E9CC}" presName="node" presStyleLbl="node1" presStyleIdx="2" presStyleCnt="6" custLinFactNeighborX="25507" custLinFactNeighborY="-1344">
        <dgm:presLayoutVars>
          <dgm:bulletEnabled val="1"/>
        </dgm:presLayoutVars>
      </dgm:prSet>
      <dgm:spPr/>
    </dgm:pt>
    <dgm:pt modelId="{7C3C6FAD-5060-4E37-9BC2-598750A63EE8}" type="pres">
      <dgm:prSet presAssocID="{42208F8E-8862-424F-92A7-518701204592}" presName="sibTrans" presStyleCnt="0"/>
      <dgm:spPr/>
    </dgm:pt>
    <dgm:pt modelId="{473632F6-54CC-4CB2-9988-6F6DDF0166BB}" type="pres">
      <dgm:prSet presAssocID="{F6FD713A-0E4F-44BD-A238-CA954DE525E8}" presName="node" presStyleLbl="node1" presStyleIdx="3" presStyleCnt="6">
        <dgm:presLayoutVars>
          <dgm:bulletEnabled val="1"/>
        </dgm:presLayoutVars>
      </dgm:prSet>
      <dgm:spPr/>
    </dgm:pt>
    <dgm:pt modelId="{403402C7-1C7A-49D3-B090-880286578107}" type="pres">
      <dgm:prSet presAssocID="{CB1FB20C-A76E-448E-8EE3-7BC47B667D96}" presName="sibTrans" presStyleCnt="0"/>
      <dgm:spPr/>
    </dgm:pt>
    <dgm:pt modelId="{82AF72CD-3D2E-401D-AE1B-3A7012D79CB8}" type="pres">
      <dgm:prSet presAssocID="{92D11BA9-7013-4C4A-9E4A-52BCD6E69B4F}" presName="node" presStyleLbl="node1" presStyleIdx="4" presStyleCnt="6">
        <dgm:presLayoutVars>
          <dgm:bulletEnabled val="1"/>
        </dgm:presLayoutVars>
      </dgm:prSet>
      <dgm:spPr/>
    </dgm:pt>
    <dgm:pt modelId="{64515A99-A714-4956-8782-5E7C9F6ECF2D}" type="pres">
      <dgm:prSet presAssocID="{1425826C-F185-4974-B1E3-C5369DF300BA}" presName="sibTrans" presStyleCnt="0"/>
      <dgm:spPr/>
    </dgm:pt>
    <dgm:pt modelId="{C894B45B-5D80-49A4-8D3B-0515142520C5}" type="pres">
      <dgm:prSet presAssocID="{E03331EA-CB62-43AB-9DDF-AA9B78641CCD}" presName="node" presStyleLbl="node1" presStyleIdx="5" presStyleCnt="6">
        <dgm:presLayoutVars>
          <dgm:bulletEnabled val="1"/>
        </dgm:presLayoutVars>
      </dgm:prSet>
      <dgm:spPr/>
    </dgm:pt>
  </dgm:ptLst>
  <dgm:cxnLst>
    <dgm:cxn modelId="{819BC40A-0124-4F11-B23C-26F5304D66AE}" srcId="{0F9D0001-6E2B-479D-91E7-3B11F9EB36B9}" destId="{92D11BA9-7013-4C4A-9E4A-52BCD6E69B4F}" srcOrd="4" destOrd="0" parTransId="{5E1EA2C7-D348-45E7-8106-141E9F84188B}" sibTransId="{1425826C-F185-4974-B1E3-C5369DF300BA}"/>
    <dgm:cxn modelId="{51C1192C-F166-4995-BA84-86CAAA43A3FA}" type="presOf" srcId="{70C72A8B-34AF-4EC5-A8E0-1C7209F75A68}" destId="{D281ABF4-8BF2-4E52-A5F9-7C86ED9912C5}" srcOrd="0" destOrd="0" presId="urn:microsoft.com/office/officeart/2005/8/layout/default"/>
    <dgm:cxn modelId="{E0523338-8E5E-4AF8-9722-C0830457B667}" srcId="{0F9D0001-6E2B-479D-91E7-3B11F9EB36B9}" destId="{70C72A8B-34AF-4EC5-A8E0-1C7209F75A68}" srcOrd="1" destOrd="0" parTransId="{C9C08A29-AC78-48B9-ABFF-BC6DEE63931A}" sibTransId="{497FE998-D483-47DA-90A2-FA4B713D5CF6}"/>
    <dgm:cxn modelId="{E9887A47-D94B-4A00-8466-298F63BC865F}" type="presOf" srcId="{92D11BA9-7013-4C4A-9E4A-52BCD6E69B4F}" destId="{82AF72CD-3D2E-401D-AE1B-3A7012D79CB8}" srcOrd="0" destOrd="0" presId="urn:microsoft.com/office/officeart/2005/8/layout/default"/>
    <dgm:cxn modelId="{A97B1380-4FA2-4834-9064-12B2BB1C2662}" type="presOf" srcId="{0F9D0001-6E2B-479D-91E7-3B11F9EB36B9}" destId="{9269D267-D55C-466A-9969-6C097695A4EE}" srcOrd="0" destOrd="0" presId="urn:microsoft.com/office/officeart/2005/8/layout/default"/>
    <dgm:cxn modelId="{5B13D48F-215F-40C6-A898-00A4DD089B0C}" type="presOf" srcId="{F6FD713A-0E4F-44BD-A238-CA954DE525E8}" destId="{473632F6-54CC-4CB2-9988-6F6DDF0166BB}" srcOrd="0" destOrd="0" presId="urn:microsoft.com/office/officeart/2005/8/layout/default"/>
    <dgm:cxn modelId="{E3AA5E91-876D-493F-BEC1-1B1E1756276A}" srcId="{0F9D0001-6E2B-479D-91E7-3B11F9EB36B9}" destId="{FA3FFA64-68CC-42CE-A863-A5CB5835ABFD}" srcOrd="0" destOrd="0" parTransId="{EC52FD92-573E-49F1-A633-710662C4B221}" sibTransId="{8A657340-527E-42D3-971B-9A50F8B5A55F}"/>
    <dgm:cxn modelId="{53ACDB9E-70D3-477A-834E-C08E5666ED3D}" srcId="{0F9D0001-6E2B-479D-91E7-3B11F9EB36B9}" destId="{F6FD713A-0E4F-44BD-A238-CA954DE525E8}" srcOrd="3" destOrd="0" parTransId="{79029230-C7AF-4152-B240-63051D9AB8BB}" sibTransId="{CB1FB20C-A76E-448E-8EE3-7BC47B667D96}"/>
    <dgm:cxn modelId="{7EE646A7-4B74-48EE-A667-030EC465433D}" type="presOf" srcId="{E03331EA-CB62-43AB-9DDF-AA9B78641CCD}" destId="{C894B45B-5D80-49A4-8D3B-0515142520C5}" srcOrd="0" destOrd="0" presId="urn:microsoft.com/office/officeart/2005/8/layout/default"/>
    <dgm:cxn modelId="{FAB1A0AC-F537-42AF-8A11-2C50C4AE2C45}" type="presOf" srcId="{74D595C9-43AE-4F11-915C-AF1FF348E9CC}" destId="{3A73BD87-85F9-4561-98CB-9C3DD62F6A61}" srcOrd="0" destOrd="0" presId="urn:microsoft.com/office/officeart/2005/8/layout/default"/>
    <dgm:cxn modelId="{B5B6B6E5-8792-42D3-9278-9B9B7D3504F2}" type="presOf" srcId="{FA3FFA64-68CC-42CE-A863-A5CB5835ABFD}" destId="{C33DC68F-D887-4D5E-8540-1415D96A93DF}" srcOrd="0" destOrd="0" presId="urn:microsoft.com/office/officeart/2005/8/layout/default"/>
    <dgm:cxn modelId="{3C2991FB-EC27-406B-A1D1-024430865645}" srcId="{0F9D0001-6E2B-479D-91E7-3B11F9EB36B9}" destId="{E03331EA-CB62-43AB-9DDF-AA9B78641CCD}" srcOrd="5" destOrd="0" parTransId="{43B38816-A326-4376-B96A-B1D70F2179B4}" sibTransId="{76BDDD87-9949-4F5D-9F41-44C2B113769D}"/>
    <dgm:cxn modelId="{BA39FDFE-7CEC-4411-830A-2C9DACFE1E03}" srcId="{0F9D0001-6E2B-479D-91E7-3B11F9EB36B9}" destId="{74D595C9-43AE-4F11-915C-AF1FF348E9CC}" srcOrd="2" destOrd="0" parTransId="{AD95EB4F-342D-4392-98D5-1D7AF0E507D0}" sibTransId="{42208F8E-8862-424F-92A7-518701204592}"/>
    <dgm:cxn modelId="{29337504-1D7B-4FF4-887A-1EC2B9D1D0F3}" type="presParOf" srcId="{9269D267-D55C-466A-9969-6C097695A4EE}" destId="{C33DC68F-D887-4D5E-8540-1415D96A93DF}" srcOrd="0" destOrd="0" presId="urn:microsoft.com/office/officeart/2005/8/layout/default"/>
    <dgm:cxn modelId="{ADF1012E-D7B9-4535-96AE-73459833554D}" type="presParOf" srcId="{9269D267-D55C-466A-9969-6C097695A4EE}" destId="{2BF7994B-B01C-42D6-92E5-36BCE565165A}" srcOrd="1" destOrd="0" presId="urn:microsoft.com/office/officeart/2005/8/layout/default"/>
    <dgm:cxn modelId="{E914922B-9686-417D-9472-B01F9957D549}" type="presParOf" srcId="{9269D267-D55C-466A-9969-6C097695A4EE}" destId="{D281ABF4-8BF2-4E52-A5F9-7C86ED9912C5}" srcOrd="2" destOrd="0" presId="urn:microsoft.com/office/officeart/2005/8/layout/default"/>
    <dgm:cxn modelId="{EF3E7FD7-67A8-422D-A740-F91707C78194}" type="presParOf" srcId="{9269D267-D55C-466A-9969-6C097695A4EE}" destId="{441865C2-CB1C-4120-827A-BF81EC678392}" srcOrd="3" destOrd="0" presId="urn:microsoft.com/office/officeart/2005/8/layout/default"/>
    <dgm:cxn modelId="{D50D1E02-D020-483C-B746-6C276C5B0976}" type="presParOf" srcId="{9269D267-D55C-466A-9969-6C097695A4EE}" destId="{3A73BD87-85F9-4561-98CB-9C3DD62F6A61}" srcOrd="4" destOrd="0" presId="urn:microsoft.com/office/officeart/2005/8/layout/default"/>
    <dgm:cxn modelId="{54661904-3782-447E-AA51-E49FB488F83C}" type="presParOf" srcId="{9269D267-D55C-466A-9969-6C097695A4EE}" destId="{7C3C6FAD-5060-4E37-9BC2-598750A63EE8}" srcOrd="5" destOrd="0" presId="urn:microsoft.com/office/officeart/2005/8/layout/default"/>
    <dgm:cxn modelId="{F276CEAF-7F7A-455C-BA13-3240C11ECDC6}" type="presParOf" srcId="{9269D267-D55C-466A-9969-6C097695A4EE}" destId="{473632F6-54CC-4CB2-9988-6F6DDF0166BB}" srcOrd="6" destOrd="0" presId="urn:microsoft.com/office/officeart/2005/8/layout/default"/>
    <dgm:cxn modelId="{5C25A678-6FF6-47BD-A4CD-CFF7C6877CBE}" type="presParOf" srcId="{9269D267-D55C-466A-9969-6C097695A4EE}" destId="{403402C7-1C7A-49D3-B090-880286578107}" srcOrd="7" destOrd="0" presId="urn:microsoft.com/office/officeart/2005/8/layout/default"/>
    <dgm:cxn modelId="{B438BA49-9ECF-430E-98D9-1A9AC4575B83}" type="presParOf" srcId="{9269D267-D55C-466A-9969-6C097695A4EE}" destId="{82AF72CD-3D2E-401D-AE1B-3A7012D79CB8}" srcOrd="8" destOrd="0" presId="urn:microsoft.com/office/officeart/2005/8/layout/default"/>
    <dgm:cxn modelId="{6CBCA762-2FBE-40D1-9FCD-10C53E630B9F}" type="presParOf" srcId="{9269D267-D55C-466A-9969-6C097695A4EE}" destId="{64515A99-A714-4956-8782-5E7C9F6ECF2D}" srcOrd="9" destOrd="0" presId="urn:microsoft.com/office/officeart/2005/8/layout/default"/>
    <dgm:cxn modelId="{51996C1E-6FD4-4C75-9FAB-A90FEBC47EED}" type="presParOf" srcId="{9269D267-D55C-466A-9969-6C097695A4EE}" destId="{C894B45B-5D80-49A4-8D3B-0515142520C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9D0001-6E2B-479D-91E7-3B11F9EB36B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PH"/>
        </a:p>
      </dgm:t>
    </dgm:pt>
    <dgm:pt modelId="{FA3FFA64-68CC-42CE-A863-A5CB5835ABFD}">
      <dgm:prSet phldrT="[Text]"/>
      <dgm:spPr/>
      <dgm:t>
        <a:bodyPr/>
        <a:lstStyle/>
        <a:p>
          <a:r>
            <a:rPr lang="en-PH" dirty="0">
              <a:solidFill>
                <a:srgbClr val="FFFF00"/>
              </a:solidFill>
            </a:rPr>
            <a:t>With COVID-19:</a:t>
          </a:r>
        </a:p>
        <a:p>
          <a:r>
            <a:rPr lang="en-PH" dirty="0">
              <a:solidFill>
                <a:srgbClr val="FFFF00"/>
              </a:solidFill>
            </a:rPr>
            <a:t>Sri Lanka</a:t>
          </a:r>
        </a:p>
      </dgm:t>
    </dgm:pt>
    <dgm:pt modelId="{EC52FD92-573E-49F1-A633-710662C4B221}" type="parTrans" cxnId="{E3AA5E91-876D-493F-BEC1-1B1E1756276A}">
      <dgm:prSet/>
      <dgm:spPr/>
      <dgm:t>
        <a:bodyPr/>
        <a:lstStyle/>
        <a:p>
          <a:endParaRPr lang="en-PH"/>
        </a:p>
      </dgm:t>
    </dgm:pt>
    <dgm:pt modelId="{8A657340-527E-42D3-971B-9A50F8B5A55F}" type="sibTrans" cxnId="{E3AA5E91-876D-493F-BEC1-1B1E1756276A}">
      <dgm:prSet/>
      <dgm:spPr/>
      <dgm:t>
        <a:bodyPr/>
        <a:lstStyle/>
        <a:p>
          <a:endParaRPr lang="en-PH"/>
        </a:p>
      </dgm:t>
    </dgm:pt>
    <dgm:pt modelId="{70C72A8B-34AF-4EC5-A8E0-1C7209F75A68}">
      <dgm:prSet phldrT="[Text]"/>
      <dgm:spPr/>
      <dgm:t>
        <a:bodyPr/>
        <a:lstStyle/>
        <a:p>
          <a:r>
            <a:rPr lang="en-US" b="0" dirty="0">
              <a:latin typeface="Bahnschrift SemiBold" panose="020B0502040204020203" pitchFamily="34" charset="0"/>
            </a:rPr>
            <a:t>Closure of </a:t>
          </a:r>
          <a:r>
            <a:rPr lang="en-US" b="0" dirty="0" err="1">
              <a:latin typeface="Bahnschrift SemiBold" panose="020B0502040204020203" pitchFamily="34" charset="0"/>
            </a:rPr>
            <a:t>harbours</a:t>
          </a:r>
          <a:r>
            <a:rPr lang="en-US" b="0" dirty="0">
              <a:latin typeface="Bahnschrift SemiBold" panose="020B0502040204020203" pitchFamily="34" charset="0"/>
            </a:rPr>
            <a:t> and fish markets</a:t>
          </a:r>
          <a:endParaRPr lang="en-PH" b="0" dirty="0"/>
        </a:p>
      </dgm:t>
    </dgm:pt>
    <dgm:pt modelId="{C9C08A29-AC78-48B9-ABFF-BC6DEE63931A}" type="parTrans" cxnId="{E0523338-8E5E-4AF8-9722-C0830457B667}">
      <dgm:prSet/>
      <dgm:spPr/>
      <dgm:t>
        <a:bodyPr/>
        <a:lstStyle/>
        <a:p>
          <a:endParaRPr lang="en-PH"/>
        </a:p>
      </dgm:t>
    </dgm:pt>
    <dgm:pt modelId="{497FE998-D483-47DA-90A2-FA4B713D5CF6}" type="sibTrans" cxnId="{E0523338-8E5E-4AF8-9722-C0830457B667}">
      <dgm:prSet/>
      <dgm:spPr/>
      <dgm:t>
        <a:bodyPr/>
        <a:lstStyle/>
        <a:p>
          <a:endParaRPr lang="en-PH"/>
        </a:p>
      </dgm:t>
    </dgm:pt>
    <dgm:pt modelId="{F6FD713A-0E4F-44BD-A238-CA954DE525E8}">
      <dgm:prSet phldrT="[Text]"/>
      <dgm:spPr/>
      <dgm:t>
        <a:bodyPr/>
        <a:lstStyle/>
        <a:p>
          <a:r>
            <a:rPr lang="en-US" dirty="0"/>
            <a:t>Restrictions on the movement of fishers and </a:t>
          </a:r>
          <a:r>
            <a:rPr lang="en-US" dirty="0" err="1"/>
            <a:t>fishworkers</a:t>
          </a:r>
          <a:endParaRPr lang="en-PH" dirty="0"/>
        </a:p>
      </dgm:t>
    </dgm:pt>
    <dgm:pt modelId="{79029230-C7AF-4152-B240-63051D9AB8BB}" type="parTrans" cxnId="{53ACDB9E-70D3-477A-834E-C08E5666ED3D}">
      <dgm:prSet/>
      <dgm:spPr/>
      <dgm:t>
        <a:bodyPr/>
        <a:lstStyle/>
        <a:p>
          <a:endParaRPr lang="en-PH"/>
        </a:p>
      </dgm:t>
    </dgm:pt>
    <dgm:pt modelId="{CB1FB20C-A76E-448E-8EE3-7BC47B667D96}" type="sibTrans" cxnId="{53ACDB9E-70D3-477A-834E-C08E5666ED3D}">
      <dgm:prSet/>
      <dgm:spPr/>
      <dgm:t>
        <a:bodyPr/>
        <a:lstStyle/>
        <a:p>
          <a:endParaRPr lang="en-PH"/>
        </a:p>
      </dgm:t>
    </dgm:pt>
    <dgm:pt modelId="{E03331EA-CB62-43AB-9DDF-AA9B78641CCD}">
      <dgm:prSet phldrT="[Text]"/>
      <dgm:spPr/>
      <dgm:t>
        <a:bodyPr/>
        <a:lstStyle/>
        <a:p>
          <a:r>
            <a:rPr lang="en-PH" b="1" dirty="0">
              <a:latin typeface="Bahnschrift SemiBold" panose="020B0502040204020203" pitchFamily="34" charset="0"/>
            </a:rPr>
            <a:t>Food insecurity in protracted crisis </a:t>
          </a:r>
          <a:endParaRPr lang="en-PH" dirty="0"/>
        </a:p>
      </dgm:t>
    </dgm:pt>
    <dgm:pt modelId="{43B38816-A326-4376-B96A-B1D70F2179B4}" type="parTrans" cxnId="{3C2991FB-EC27-406B-A1D1-024430865645}">
      <dgm:prSet/>
      <dgm:spPr/>
      <dgm:t>
        <a:bodyPr/>
        <a:lstStyle/>
        <a:p>
          <a:endParaRPr lang="en-PH"/>
        </a:p>
      </dgm:t>
    </dgm:pt>
    <dgm:pt modelId="{76BDDD87-9949-4F5D-9F41-44C2B113769D}" type="sibTrans" cxnId="{3C2991FB-EC27-406B-A1D1-024430865645}">
      <dgm:prSet/>
      <dgm:spPr/>
      <dgm:t>
        <a:bodyPr/>
        <a:lstStyle/>
        <a:p>
          <a:endParaRPr lang="en-PH"/>
        </a:p>
      </dgm:t>
    </dgm:pt>
    <dgm:pt modelId="{92D11BA9-7013-4C4A-9E4A-52BCD6E69B4F}">
      <dgm:prSet/>
      <dgm:spPr/>
      <dgm:t>
        <a:bodyPr/>
        <a:lstStyle/>
        <a:p>
          <a:r>
            <a:rPr lang="en-US" dirty="0"/>
            <a:t>Women fish vendors and traders lost their livelihoods </a:t>
          </a:r>
          <a:endParaRPr lang="en-PH" dirty="0"/>
        </a:p>
      </dgm:t>
    </dgm:pt>
    <dgm:pt modelId="{5E1EA2C7-D348-45E7-8106-141E9F84188B}" type="parTrans" cxnId="{819BC40A-0124-4F11-B23C-26F5304D66AE}">
      <dgm:prSet/>
      <dgm:spPr/>
      <dgm:t>
        <a:bodyPr/>
        <a:lstStyle/>
        <a:p>
          <a:endParaRPr lang="en-PH"/>
        </a:p>
      </dgm:t>
    </dgm:pt>
    <dgm:pt modelId="{1425826C-F185-4974-B1E3-C5369DF300BA}" type="sibTrans" cxnId="{819BC40A-0124-4F11-B23C-26F5304D66AE}">
      <dgm:prSet/>
      <dgm:spPr/>
      <dgm:t>
        <a:bodyPr/>
        <a:lstStyle/>
        <a:p>
          <a:endParaRPr lang="en-PH"/>
        </a:p>
      </dgm:t>
    </dgm:pt>
    <dgm:pt modelId="{9269D267-D55C-466A-9969-6C097695A4EE}" type="pres">
      <dgm:prSet presAssocID="{0F9D0001-6E2B-479D-91E7-3B11F9EB36B9}" presName="diagram" presStyleCnt="0">
        <dgm:presLayoutVars>
          <dgm:dir/>
          <dgm:resizeHandles val="exact"/>
        </dgm:presLayoutVars>
      </dgm:prSet>
      <dgm:spPr/>
    </dgm:pt>
    <dgm:pt modelId="{C33DC68F-D887-4D5E-8540-1415D96A93DF}" type="pres">
      <dgm:prSet presAssocID="{FA3FFA64-68CC-42CE-A863-A5CB5835ABFD}" presName="node" presStyleLbl="node1" presStyleIdx="0" presStyleCnt="5">
        <dgm:presLayoutVars>
          <dgm:bulletEnabled val="1"/>
        </dgm:presLayoutVars>
      </dgm:prSet>
      <dgm:spPr/>
    </dgm:pt>
    <dgm:pt modelId="{2BF7994B-B01C-42D6-92E5-36BCE565165A}" type="pres">
      <dgm:prSet presAssocID="{8A657340-527E-42D3-971B-9A50F8B5A55F}" presName="sibTrans" presStyleCnt="0"/>
      <dgm:spPr/>
    </dgm:pt>
    <dgm:pt modelId="{D281ABF4-8BF2-4E52-A5F9-7C86ED9912C5}" type="pres">
      <dgm:prSet presAssocID="{70C72A8B-34AF-4EC5-A8E0-1C7209F75A68}" presName="node" presStyleLbl="node1" presStyleIdx="1" presStyleCnt="5">
        <dgm:presLayoutVars>
          <dgm:bulletEnabled val="1"/>
        </dgm:presLayoutVars>
      </dgm:prSet>
      <dgm:spPr/>
    </dgm:pt>
    <dgm:pt modelId="{441865C2-CB1C-4120-827A-BF81EC678392}" type="pres">
      <dgm:prSet presAssocID="{497FE998-D483-47DA-90A2-FA4B713D5CF6}" presName="sibTrans" presStyleCnt="0"/>
      <dgm:spPr/>
    </dgm:pt>
    <dgm:pt modelId="{473632F6-54CC-4CB2-9988-6F6DDF0166BB}" type="pres">
      <dgm:prSet presAssocID="{F6FD713A-0E4F-44BD-A238-CA954DE525E8}" presName="node" presStyleLbl="node1" presStyleIdx="2" presStyleCnt="5">
        <dgm:presLayoutVars>
          <dgm:bulletEnabled val="1"/>
        </dgm:presLayoutVars>
      </dgm:prSet>
      <dgm:spPr/>
    </dgm:pt>
    <dgm:pt modelId="{403402C7-1C7A-49D3-B090-880286578107}" type="pres">
      <dgm:prSet presAssocID="{CB1FB20C-A76E-448E-8EE3-7BC47B667D96}" presName="sibTrans" presStyleCnt="0"/>
      <dgm:spPr/>
    </dgm:pt>
    <dgm:pt modelId="{82AF72CD-3D2E-401D-AE1B-3A7012D79CB8}" type="pres">
      <dgm:prSet presAssocID="{92D11BA9-7013-4C4A-9E4A-52BCD6E69B4F}" presName="node" presStyleLbl="node1" presStyleIdx="3" presStyleCnt="5">
        <dgm:presLayoutVars>
          <dgm:bulletEnabled val="1"/>
        </dgm:presLayoutVars>
      </dgm:prSet>
      <dgm:spPr/>
    </dgm:pt>
    <dgm:pt modelId="{64515A99-A714-4956-8782-5E7C9F6ECF2D}" type="pres">
      <dgm:prSet presAssocID="{1425826C-F185-4974-B1E3-C5369DF300BA}" presName="sibTrans" presStyleCnt="0"/>
      <dgm:spPr/>
    </dgm:pt>
    <dgm:pt modelId="{C894B45B-5D80-49A4-8D3B-0515142520C5}" type="pres">
      <dgm:prSet presAssocID="{E03331EA-CB62-43AB-9DDF-AA9B78641CCD}" presName="node" presStyleLbl="node1" presStyleIdx="4" presStyleCnt="5">
        <dgm:presLayoutVars>
          <dgm:bulletEnabled val="1"/>
        </dgm:presLayoutVars>
      </dgm:prSet>
      <dgm:spPr/>
    </dgm:pt>
  </dgm:ptLst>
  <dgm:cxnLst>
    <dgm:cxn modelId="{819BC40A-0124-4F11-B23C-26F5304D66AE}" srcId="{0F9D0001-6E2B-479D-91E7-3B11F9EB36B9}" destId="{92D11BA9-7013-4C4A-9E4A-52BCD6E69B4F}" srcOrd="3" destOrd="0" parTransId="{5E1EA2C7-D348-45E7-8106-141E9F84188B}" sibTransId="{1425826C-F185-4974-B1E3-C5369DF300BA}"/>
    <dgm:cxn modelId="{51C1192C-F166-4995-BA84-86CAAA43A3FA}" type="presOf" srcId="{70C72A8B-34AF-4EC5-A8E0-1C7209F75A68}" destId="{D281ABF4-8BF2-4E52-A5F9-7C86ED9912C5}" srcOrd="0" destOrd="0" presId="urn:microsoft.com/office/officeart/2005/8/layout/default"/>
    <dgm:cxn modelId="{E0523338-8E5E-4AF8-9722-C0830457B667}" srcId="{0F9D0001-6E2B-479D-91E7-3B11F9EB36B9}" destId="{70C72A8B-34AF-4EC5-A8E0-1C7209F75A68}" srcOrd="1" destOrd="0" parTransId="{C9C08A29-AC78-48B9-ABFF-BC6DEE63931A}" sibTransId="{497FE998-D483-47DA-90A2-FA4B713D5CF6}"/>
    <dgm:cxn modelId="{E9887A47-D94B-4A00-8466-298F63BC865F}" type="presOf" srcId="{92D11BA9-7013-4C4A-9E4A-52BCD6E69B4F}" destId="{82AF72CD-3D2E-401D-AE1B-3A7012D79CB8}" srcOrd="0" destOrd="0" presId="urn:microsoft.com/office/officeart/2005/8/layout/default"/>
    <dgm:cxn modelId="{A97B1380-4FA2-4834-9064-12B2BB1C2662}" type="presOf" srcId="{0F9D0001-6E2B-479D-91E7-3B11F9EB36B9}" destId="{9269D267-D55C-466A-9969-6C097695A4EE}" srcOrd="0" destOrd="0" presId="urn:microsoft.com/office/officeart/2005/8/layout/default"/>
    <dgm:cxn modelId="{5B13D48F-215F-40C6-A898-00A4DD089B0C}" type="presOf" srcId="{F6FD713A-0E4F-44BD-A238-CA954DE525E8}" destId="{473632F6-54CC-4CB2-9988-6F6DDF0166BB}" srcOrd="0" destOrd="0" presId="urn:microsoft.com/office/officeart/2005/8/layout/default"/>
    <dgm:cxn modelId="{E3AA5E91-876D-493F-BEC1-1B1E1756276A}" srcId="{0F9D0001-6E2B-479D-91E7-3B11F9EB36B9}" destId="{FA3FFA64-68CC-42CE-A863-A5CB5835ABFD}" srcOrd="0" destOrd="0" parTransId="{EC52FD92-573E-49F1-A633-710662C4B221}" sibTransId="{8A657340-527E-42D3-971B-9A50F8B5A55F}"/>
    <dgm:cxn modelId="{53ACDB9E-70D3-477A-834E-C08E5666ED3D}" srcId="{0F9D0001-6E2B-479D-91E7-3B11F9EB36B9}" destId="{F6FD713A-0E4F-44BD-A238-CA954DE525E8}" srcOrd="2" destOrd="0" parTransId="{79029230-C7AF-4152-B240-63051D9AB8BB}" sibTransId="{CB1FB20C-A76E-448E-8EE3-7BC47B667D96}"/>
    <dgm:cxn modelId="{7EE646A7-4B74-48EE-A667-030EC465433D}" type="presOf" srcId="{E03331EA-CB62-43AB-9DDF-AA9B78641CCD}" destId="{C894B45B-5D80-49A4-8D3B-0515142520C5}" srcOrd="0" destOrd="0" presId="urn:microsoft.com/office/officeart/2005/8/layout/default"/>
    <dgm:cxn modelId="{B5B6B6E5-8792-42D3-9278-9B9B7D3504F2}" type="presOf" srcId="{FA3FFA64-68CC-42CE-A863-A5CB5835ABFD}" destId="{C33DC68F-D887-4D5E-8540-1415D96A93DF}" srcOrd="0" destOrd="0" presId="urn:microsoft.com/office/officeart/2005/8/layout/default"/>
    <dgm:cxn modelId="{3C2991FB-EC27-406B-A1D1-024430865645}" srcId="{0F9D0001-6E2B-479D-91E7-3B11F9EB36B9}" destId="{E03331EA-CB62-43AB-9DDF-AA9B78641CCD}" srcOrd="4" destOrd="0" parTransId="{43B38816-A326-4376-B96A-B1D70F2179B4}" sibTransId="{76BDDD87-9949-4F5D-9F41-44C2B113769D}"/>
    <dgm:cxn modelId="{29337504-1D7B-4FF4-887A-1EC2B9D1D0F3}" type="presParOf" srcId="{9269D267-D55C-466A-9969-6C097695A4EE}" destId="{C33DC68F-D887-4D5E-8540-1415D96A93DF}" srcOrd="0" destOrd="0" presId="urn:microsoft.com/office/officeart/2005/8/layout/default"/>
    <dgm:cxn modelId="{ADF1012E-D7B9-4535-96AE-73459833554D}" type="presParOf" srcId="{9269D267-D55C-466A-9969-6C097695A4EE}" destId="{2BF7994B-B01C-42D6-92E5-36BCE565165A}" srcOrd="1" destOrd="0" presId="urn:microsoft.com/office/officeart/2005/8/layout/default"/>
    <dgm:cxn modelId="{E914922B-9686-417D-9472-B01F9957D549}" type="presParOf" srcId="{9269D267-D55C-466A-9969-6C097695A4EE}" destId="{D281ABF4-8BF2-4E52-A5F9-7C86ED9912C5}" srcOrd="2" destOrd="0" presId="urn:microsoft.com/office/officeart/2005/8/layout/default"/>
    <dgm:cxn modelId="{EF3E7FD7-67A8-422D-A740-F91707C78194}" type="presParOf" srcId="{9269D267-D55C-466A-9969-6C097695A4EE}" destId="{441865C2-CB1C-4120-827A-BF81EC678392}" srcOrd="3" destOrd="0" presId="urn:microsoft.com/office/officeart/2005/8/layout/default"/>
    <dgm:cxn modelId="{F276CEAF-7F7A-455C-BA13-3240C11ECDC6}" type="presParOf" srcId="{9269D267-D55C-466A-9969-6C097695A4EE}" destId="{473632F6-54CC-4CB2-9988-6F6DDF0166BB}" srcOrd="4" destOrd="0" presId="urn:microsoft.com/office/officeart/2005/8/layout/default"/>
    <dgm:cxn modelId="{5C25A678-6FF6-47BD-A4CD-CFF7C6877CBE}" type="presParOf" srcId="{9269D267-D55C-466A-9969-6C097695A4EE}" destId="{403402C7-1C7A-49D3-B090-880286578107}" srcOrd="5" destOrd="0" presId="urn:microsoft.com/office/officeart/2005/8/layout/default"/>
    <dgm:cxn modelId="{B438BA49-9ECF-430E-98D9-1A9AC4575B83}" type="presParOf" srcId="{9269D267-D55C-466A-9969-6C097695A4EE}" destId="{82AF72CD-3D2E-401D-AE1B-3A7012D79CB8}" srcOrd="6" destOrd="0" presId="urn:microsoft.com/office/officeart/2005/8/layout/default"/>
    <dgm:cxn modelId="{6CBCA762-2FBE-40D1-9FCD-10C53E630B9F}" type="presParOf" srcId="{9269D267-D55C-466A-9969-6C097695A4EE}" destId="{64515A99-A714-4956-8782-5E7C9F6ECF2D}" srcOrd="7" destOrd="0" presId="urn:microsoft.com/office/officeart/2005/8/layout/default"/>
    <dgm:cxn modelId="{51996C1E-6FD4-4C75-9FAB-A90FEBC47EED}" type="presParOf" srcId="{9269D267-D55C-466A-9969-6C097695A4EE}" destId="{C894B45B-5D80-49A4-8D3B-0515142520C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93F1FD-9882-40DD-922F-74E592DCF7B4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PH"/>
        </a:p>
      </dgm:t>
    </dgm:pt>
    <dgm:pt modelId="{15AB2FF0-D5CE-4362-8988-F312700F830A}">
      <dgm:prSet phldrT="[Text]" custT="1"/>
      <dgm:spPr/>
      <dgm:t>
        <a:bodyPr/>
        <a:lstStyle/>
        <a:p>
          <a:r>
            <a:rPr lang="en-US" sz="2400" i="1" dirty="0">
              <a:solidFill>
                <a:schemeClr val="tx1"/>
              </a:solidFill>
              <a:latin typeface="Bahnschrift SemiBold" panose="020B0502040204020203" pitchFamily="34" charset="0"/>
            </a:rPr>
            <a:t>Advocacies a</a:t>
          </a:r>
          <a:r>
            <a:rPr lang="en-IN" sz="2400" i="1" dirty="0">
              <a:solidFill>
                <a:schemeClr val="tx1"/>
              </a:solidFill>
              <a:latin typeface="Bahnschrift SemiBold" panose="020B0502040204020203" pitchFamily="34" charset="0"/>
            </a:rPr>
            <a:t>s a social movement of WFFP: International Guidelines on SSF; Framework for Action for Food Security in Protracted Crisis</a:t>
          </a:r>
          <a:endParaRPr lang="en-PH" sz="2400" dirty="0">
            <a:solidFill>
              <a:schemeClr val="tx1"/>
            </a:solidFill>
          </a:endParaRPr>
        </a:p>
      </dgm:t>
    </dgm:pt>
    <dgm:pt modelId="{351B8DB8-12DE-41CA-86FE-177EF4107AE2}" type="parTrans" cxnId="{5256EC8B-020E-4F8D-BC6C-2AC1BEC3BC29}">
      <dgm:prSet/>
      <dgm:spPr/>
      <dgm:t>
        <a:bodyPr/>
        <a:lstStyle/>
        <a:p>
          <a:endParaRPr lang="en-PH" sz="2400"/>
        </a:p>
      </dgm:t>
    </dgm:pt>
    <dgm:pt modelId="{2341F6E5-54FC-4691-8254-24DDDB078899}" type="sibTrans" cxnId="{5256EC8B-020E-4F8D-BC6C-2AC1BEC3BC29}">
      <dgm:prSet/>
      <dgm:spPr/>
      <dgm:t>
        <a:bodyPr/>
        <a:lstStyle/>
        <a:p>
          <a:endParaRPr lang="en-PH" sz="2400"/>
        </a:p>
      </dgm:t>
    </dgm:pt>
    <dgm:pt modelId="{1D3903AB-690F-4B41-8E6A-DF5A3D0B8981}">
      <dgm:prSet phldrT="[Text]" custT="1"/>
      <dgm:spPr/>
      <dgm:t>
        <a:bodyPr/>
        <a:lstStyle/>
        <a:p>
          <a:r>
            <a:rPr lang="en-IN" sz="2400" i="1" dirty="0">
              <a:solidFill>
                <a:schemeClr val="tx1"/>
              </a:solidFill>
              <a:latin typeface="Bahnschrift SemiBold" panose="020B0502040204020203" pitchFamily="34" charset="0"/>
            </a:rPr>
            <a:t>Studies on emerging consumer behaviours </a:t>
          </a:r>
          <a:endParaRPr lang="en-PH" sz="2400" dirty="0">
            <a:solidFill>
              <a:schemeClr val="tx1"/>
            </a:solidFill>
          </a:endParaRPr>
        </a:p>
      </dgm:t>
    </dgm:pt>
    <dgm:pt modelId="{98FB445D-75AB-4C24-80F1-7A9B94EBDD7F}" type="parTrans" cxnId="{18DEB887-1147-47D7-8862-D6B961290BDC}">
      <dgm:prSet/>
      <dgm:spPr/>
      <dgm:t>
        <a:bodyPr/>
        <a:lstStyle/>
        <a:p>
          <a:endParaRPr lang="en-PH" sz="2400"/>
        </a:p>
      </dgm:t>
    </dgm:pt>
    <dgm:pt modelId="{05D96E3C-4375-47B1-B986-5BF0AC25EF51}" type="sibTrans" cxnId="{18DEB887-1147-47D7-8862-D6B961290BDC}">
      <dgm:prSet/>
      <dgm:spPr/>
      <dgm:t>
        <a:bodyPr/>
        <a:lstStyle/>
        <a:p>
          <a:endParaRPr lang="en-PH" sz="2400"/>
        </a:p>
      </dgm:t>
    </dgm:pt>
    <dgm:pt modelId="{1FACEC22-97A1-43A2-B94B-09948C3C7662}">
      <dgm:prSet custT="1"/>
      <dgm:spPr/>
      <dgm:t>
        <a:bodyPr/>
        <a:lstStyle/>
        <a:p>
          <a:r>
            <a:rPr lang="en-IN" sz="2400" i="1" dirty="0">
              <a:solidFill>
                <a:schemeClr val="tx1"/>
              </a:solidFill>
              <a:latin typeface="Bahnschrift SemiBold" panose="020B0502040204020203" pitchFamily="34" charset="0"/>
            </a:rPr>
            <a:t>Possible Resistance and Alternatives under UN Systems: </a:t>
          </a:r>
          <a:r>
            <a:rPr lang="en-PH" sz="2400" dirty="0">
              <a:solidFill>
                <a:schemeClr val="tx1"/>
              </a:solidFill>
            </a:rPr>
            <a:t>UN Food Systems Summit</a:t>
          </a:r>
          <a:endParaRPr lang="en-PH" sz="2400" i="1" dirty="0">
            <a:solidFill>
              <a:schemeClr val="tx1"/>
            </a:solidFill>
            <a:latin typeface="Bahnschrift SemiBold" panose="020B0502040204020203" pitchFamily="34" charset="0"/>
          </a:endParaRPr>
        </a:p>
      </dgm:t>
    </dgm:pt>
    <dgm:pt modelId="{0FDE3CB8-1270-4BCD-9A8E-1BEFE4AA14B1}" type="parTrans" cxnId="{C6CB2137-50B1-4D29-B4DA-826A9E134A40}">
      <dgm:prSet/>
      <dgm:spPr/>
      <dgm:t>
        <a:bodyPr/>
        <a:lstStyle/>
        <a:p>
          <a:endParaRPr lang="en-PH" sz="2400"/>
        </a:p>
      </dgm:t>
    </dgm:pt>
    <dgm:pt modelId="{199E656C-A92D-40BC-A50D-D82B3E0629B5}" type="sibTrans" cxnId="{C6CB2137-50B1-4D29-B4DA-826A9E134A40}">
      <dgm:prSet/>
      <dgm:spPr/>
      <dgm:t>
        <a:bodyPr/>
        <a:lstStyle/>
        <a:p>
          <a:endParaRPr lang="en-PH" sz="2400"/>
        </a:p>
      </dgm:t>
    </dgm:pt>
    <dgm:pt modelId="{F28FF4BC-7342-4250-9CEF-031B52E90AA1}">
      <dgm:prSet custT="1"/>
      <dgm:spPr/>
      <dgm:t>
        <a:bodyPr/>
        <a:lstStyle/>
        <a:p>
          <a:r>
            <a:rPr lang="en-PH" sz="2400" i="1" dirty="0">
              <a:solidFill>
                <a:schemeClr val="tx1"/>
              </a:solidFill>
              <a:latin typeface="Bahnschrift SemiBold" panose="020B0502040204020203" pitchFamily="34" charset="0"/>
            </a:rPr>
            <a:t>SSF response to Blue Economy based on SSF Guidelines, towards Sustainable Blue Economy</a:t>
          </a:r>
        </a:p>
      </dgm:t>
    </dgm:pt>
    <dgm:pt modelId="{A913CA91-A8E5-4086-8332-EF1C59D8B7D6}" type="parTrans" cxnId="{34706D73-C03B-4395-85BA-771B1A54DA73}">
      <dgm:prSet/>
      <dgm:spPr/>
      <dgm:t>
        <a:bodyPr/>
        <a:lstStyle/>
        <a:p>
          <a:endParaRPr lang="en-PH"/>
        </a:p>
      </dgm:t>
    </dgm:pt>
    <dgm:pt modelId="{2BCE6598-93E3-4B9A-81C0-21A414DE619F}" type="sibTrans" cxnId="{34706D73-C03B-4395-85BA-771B1A54DA73}">
      <dgm:prSet/>
      <dgm:spPr/>
      <dgm:t>
        <a:bodyPr/>
        <a:lstStyle/>
        <a:p>
          <a:endParaRPr lang="en-PH"/>
        </a:p>
      </dgm:t>
    </dgm:pt>
    <dgm:pt modelId="{5C00C966-A83E-42C3-8514-95C1D9575198}" type="pres">
      <dgm:prSet presAssocID="{0293F1FD-9882-40DD-922F-74E592DCF7B4}" presName="linear" presStyleCnt="0">
        <dgm:presLayoutVars>
          <dgm:dir/>
          <dgm:animLvl val="lvl"/>
          <dgm:resizeHandles val="exact"/>
        </dgm:presLayoutVars>
      </dgm:prSet>
      <dgm:spPr/>
    </dgm:pt>
    <dgm:pt modelId="{18E6548F-DCCC-4975-83CE-1F08AFEC7687}" type="pres">
      <dgm:prSet presAssocID="{15AB2FF0-D5CE-4362-8988-F312700F830A}" presName="parentLin" presStyleCnt="0"/>
      <dgm:spPr/>
    </dgm:pt>
    <dgm:pt modelId="{43945FC4-4108-4883-80D8-CDBA9096A9D4}" type="pres">
      <dgm:prSet presAssocID="{15AB2FF0-D5CE-4362-8988-F312700F830A}" presName="parentLeftMargin" presStyleLbl="node1" presStyleIdx="0" presStyleCnt="4"/>
      <dgm:spPr/>
    </dgm:pt>
    <dgm:pt modelId="{6983C525-83E4-4E5A-B603-E392407F45FA}" type="pres">
      <dgm:prSet presAssocID="{15AB2FF0-D5CE-4362-8988-F312700F830A}" presName="parentText" presStyleLbl="node1" presStyleIdx="0" presStyleCnt="4" custScaleX="100141" custScaleY="137765">
        <dgm:presLayoutVars>
          <dgm:chMax val="0"/>
          <dgm:bulletEnabled val="1"/>
        </dgm:presLayoutVars>
      </dgm:prSet>
      <dgm:spPr/>
    </dgm:pt>
    <dgm:pt modelId="{60C744B9-4CCC-456D-83D2-1A108ADD2220}" type="pres">
      <dgm:prSet presAssocID="{15AB2FF0-D5CE-4362-8988-F312700F830A}" presName="negativeSpace" presStyleCnt="0"/>
      <dgm:spPr/>
    </dgm:pt>
    <dgm:pt modelId="{D6DE546A-37F6-4FF2-BEFF-A9920B3DB8A3}" type="pres">
      <dgm:prSet presAssocID="{15AB2FF0-D5CE-4362-8988-F312700F830A}" presName="childText" presStyleLbl="conFgAcc1" presStyleIdx="0" presStyleCnt="4">
        <dgm:presLayoutVars>
          <dgm:bulletEnabled val="1"/>
        </dgm:presLayoutVars>
      </dgm:prSet>
      <dgm:spPr/>
    </dgm:pt>
    <dgm:pt modelId="{51A411C9-B2C2-46FD-8917-423072C73E4F}" type="pres">
      <dgm:prSet presAssocID="{2341F6E5-54FC-4691-8254-24DDDB078899}" presName="spaceBetweenRectangles" presStyleCnt="0"/>
      <dgm:spPr/>
    </dgm:pt>
    <dgm:pt modelId="{04378695-3DB5-49A2-BBBA-A12465031C83}" type="pres">
      <dgm:prSet presAssocID="{1D3903AB-690F-4B41-8E6A-DF5A3D0B8981}" presName="parentLin" presStyleCnt="0"/>
      <dgm:spPr/>
    </dgm:pt>
    <dgm:pt modelId="{EDD358DD-9EAF-41ED-8295-2D9E331D6D59}" type="pres">
      <dgm:prSet presAssocID="{1D3903AB-690F-4B41-8E6A-DF5A3D0B8981}" presName="parentLeftMargin" presStyleLbl="node1" presStyleIdx="0" presStyleCnt="4"/>
      <dgm:spPr/>
    </dgm:pt>
    <dgm:pt modelId="{4FBDC4F4-5316-4502-A042-8F3B9C408733}" type="pres">
      <dgm:prSet presAssocID="{1D3903AB-690F-4B41-8E6A-DF5A3D0B898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87944BF-C9C5-4FFE-A85D-C5FDA59EF8F6}" type="pres">
      <dgm:prSet presAssocID="{1D3903AB-690F-4B41-8E6A-DF5A3D0B8981}" presName="negativeSpace" presStyleCnt="0"/>
      <dgm:spPr/>
    </dgm:pt>
    <dgm:pt modelId="{B498FB48-6F00-46FD-9EA6-72AE16AB6C32}" type="pres">
      <dgm:prSet presAssocID="{1D3903AB-690F-4B41-8E6A-DF5A3D0B8981}" presName="childText" presStyleLbl="conFgAcc1" presStyleIdx="1" presStyleCnt="4">
        <dgm:presLayoutVars>
          <dgm:bulletEnabled val="1"/>
        </dgm:presLayoutVars>
      </dgm:prSet>
      <dgm:spPr/>
    </dgm:pt>
    <dgm:pt modelId="{28489866-937B-4240-90A3-786CA4DF6DD9}" type="pres">
      <dgm:prSet presAssocID="{05D96E3C-4375-47B1-B986-5BF0AC25EF51}" presName="spaceBetweenRectangles" presStyleCnt="0"/>
      <dgm:spPr/>
    </dgm:pt>
    <dgm:pt modelId="{A44D420A-2C6F-4028-8DAC-BCCBFA427A08}" type="pres">
      <dgm:prSet presAssocID="{1FACEC22-97A1-43A2-B94B-09948C3C7662}" presName="parentLin" presStyleCnt="0"/>
      <dgm:spPr/>
    </dgm:pt>
    <dgm:pt modelId="{F754F777-95F2-4498-AC12-78C22C47C8E7}" type="pres">
      <dgm:prSet presAssocID="{1FACEC22-97A1-43A2-B94B-09948C3C7662}" presName="parentLeftMargin" presStyleLbl="node1" presStyleIdx="1" presStyleCnt="4"/>
      <dgm:spPr/>
    </dgm:pt>
    <dgm:pt modelId="{958217A1-754D-4F11-A26D-F40100DF4983}" type="pres">
      <dgm:prSet presAssocID="{1FACEC22-97A1-43A2-B94B-09948C3C766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A94A965-C965-4669-BEAA-644A0A06A642}" type="pres">
      <dgm:prSet presAssocID="{1FACEC22-97A1-43A2-B94B-09948C3C7662}" presName="negativeSpace" presStyleCnt="0"/>
      <dgm:spPr/>
    </dgm:pt>
    <dgm:pt modelId="{7F871B24-8FC0-4A41-AE22-F684D3BCED21}" type="pres">
      <dgm:prSet presAssocID="{1FACEC22-97A1-43A2-B94B-09948C3C7662}" presName="childText" presStyleLbl="conFgAcc1" presStyleIdx="2" presStyleCnt="4">
        <dgm:presLayoutVars>
          <dgm:bulletEnabled val="1"/>
        </dgm:presLayoutVars>
      </dgm:prSet>
      <dgm:spPr/>
    </dgm:pt>
    <dgm:pt modelId="{E39081B6-571C-475B-890C-87A79B2C9A74}" type="pres">
      <dgm:prSet presAssocID="{199E656C-A92D-40BC-A50D-D82B3E0629B5}" presName="spaceBetweenRectangles" presStyleCnt="0"/>
      <dgm:spPr/>
    </dgm:pt>
    <dgm:pt modelId="{9CDCD2C0-95B5-41B1-AD80-DB8ABAFB0B82}" type="pres">
      <dgm:prSet presAssocID="{F28FF4BC-7342-4250-9CEF-031B52E90AA1}" presName="parentLin" presStyleCnt="0"/>
      <dgm:spPr/>
    </dgm:pt>
    <dgm:pt modelId="{72399D54-7548-42CC-97B5-52568D91EDE7}" type="pres">
      <dgm:prSet presAssocID="{F28FF4BC-7342-4250-9CEF-031B52E90AA1}" presName="parentLeftMargin" presStyleLbl="node1" presStyleIdx="2" presStyleCnt="4"/>
      <dgm:spPr/>
    </dgm:pt>
    <dgm:pt modelId="{A51B12E5-A22F-4A80-9D63-FBD01A7E34E6}" type="pres">
      <dgm:prSet presAssocID="{F28FF4BC-7342-4250-9CEF-031B52E90AA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C5C90BB8-68AE-4CD7-9DCD-56FC12D77AB3}" type="pres">
      <dgm:prSet presAssocID="{F28FF4BC-7342-4250-9CEF-031B52E90AA1}" presName="negativeSpace" presStyleCnt="0"/>
      <dgm:spPr/>
    </dgm:pt>
    <dgm:pt modelId="{224D24D5-4CAC-4D40-8BD6-BDC6D195E59D}" type="pres">
      <dgm:prSet presAssocID="{F28FF4BC-7342-4250-9CEF-031B52E90AA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E427C27-3172-4211-A0BC-542089F89201}" type="presOf" srcId="{15AB2FF0-D5CE-4362-8988-F312700F830A}" destId="{6983C525-83E4-4E5A-B603-E392407F45FA}" srcOrd="1" destOrd="0" presId="urn:microsoft.com/office/officeart/2005/8/layout/list1"/>
    <dgm:cxn modelId="{9F9A0E2D-A0FE-4867-818C-96A00910D5AE}" type="presOf" srcId="{1D3903AB-690F-4B41-8E6A-DF5A3D0B8981}" destId="{4FBDC4F4-5316-4502-A042-8F3B9C408733}" srcOrd="1" destOrd="0" presId="urn:microsoft.com/office/officeart/2005/8/layout/list1"/>
    <dgm:cxn modelId="{C6CB2137-50B1-4D29-B4DA-826A9E134A40}" srcId="{0293F1FD-9882-40DD-922F-74E592DCF7B4}" destId="{1FACEC22-97A1-43A2-B94B-09948C3C7662}" srcOrd="2" destOrd="0" parTransId="{0FDE3CB8-1270-4BCD-9A8E-1BEFE4AA14B1}" sibTransId="{199E656C-A92D-40BC-A50D-D82B3E0629B5}"/>
    <dgm:cxn modelId="{34706D73-C03B-4395-85BA-771B1A54DA73}" srcId="{0293F1FD-9882-40DD-922F-74E592DCF7B4}" destId="{F28FF4BC-7342-4250-9CEF-031B52E90AA1}" srcOrd="3" destOrd="0" parTransId="{A913CA91-A8E5-4086-8332-EF1C59D8B7D6}" sibTransId="{2BCE6598-93E3-4B9A-81C0-21A414DE619F}"/>
    <dgm:cxn modelId="{6E64AD74-D3E6-4660-8F95-43E31DF58D32}" type="presOf" srcId="{0293F1FD-9882-40DD-922F-74E592DCF7B4}" destId="{5C00C966-A83E-42C3-8514-95C1D9575198}" srcOrd="0" destOrd="0" presId="urn:microsoft.com/office/officeart/2005/8/layout/list1"/>
    <dgm:cxn modelId="{17BE897D-C16C-4591-AE1F-D724123358FF}" type="presOf" srcId="{15AB2FF0-D5CE-4362-8988-F312700F830A}" destId="{43945FC4-4108-4883-80D8-CDBA9096A9D4}" srcOrd="0" destOrd="0" presId="urn:microsoft.com/office/officeart/2005/8/layout/list1"/>
    <dgm:cxn modelId="{18DEB887-1147-47D7-8862-D6B961290BDC}" srcId="{0293F1FD-9882-40DD-922F-74E592DCF7B4}" destId="{1D3903AB-690F-4B41-8E6A-DF5A3D0B8981}" srcOrd="1" destOrd="0" parTransId="{98FB445D-75AB-4C24-80F1-7A9B94EBDD7F}" sibTransId="{05D96E3C-4375-47B1-B986-5BF0AC25EF51}"/>
    <dgm:cxn modelId="{5256EC8B-020E-4F8D-BC6C-2AC1BEC3BC29}" srcId="{0293F1FD-9882-40DD-922F-74E592DCF7B4}" destId="{15AB2FF0-D5CE-4362-8988-F312700F830A}" srcOrd="0" destOrd="0" parTransId="{351B8DB8-12DE-41CA-86FE-177EF4107AE2}" sibTransId="{2341F6E5-54FC-4691-8254-24DDDB078899}"/>
    <dgm:cxn modelId="{F13962C6-D58D-4BAC-B8C3-143D78BE7F61}" type="presOf" srcId="{F28FF4BC-7342-4250-9CEF-031B52E90AA1}" destId="{72399D54-7548-42CC-97B5-52568D91EDE7}" srcOrd="0" destOrd="0" presId="urn:microsoft.com/office/officeart/2005/8/layout/list1"/>
    <dgm:cxn modelId="{21A218D2-ACEE-44C4-8C74-2C6AC355D08E}" type="presOf" srcId="{1D3903AB-690F-4B41-8E6A-DF5A3D0B8981}" destId="{EDD358DD-9EAF-41ED-8295-2D9E331D6D59}" srcOrd="0" destOrd="0" presId="urn:microsoft.com/office/officeart/2005/8/layout/list1"/>
    <dgm:cxn modelId="{C60E42DB-7E7A-47F0-9418-264790E70FAC}" type="presOf" srcId="{F28FF4BC-7342-4250-9CEF-031B52E90AA1}" destId="{A51B12E5-A22F-4A80-9D63-FBD01A7E34E6}" srcOrd="1" destOrd="0" presId="urn:microsoft.com/office/officeart/2005/8/layout/list1"/>
    <dgm:cxn modelId="{DE9328EC-C696-4689-997E-6B105F26DCB9}" type="presOf" srcId="{1FACEC22-97A1-43A2-B94B-09948C3C7662}" destId="{958217A1-754D-4F11-A26D-F40100DF4983}" srcOrd="1" destOrd="0" presId="urn:microsoft.com/office/officeart/2005/8/layout/list1"/>
    <dgm:cxn modelId="{06A9FCFF-DF36-4F9E-879D-D165589B75F8}" type="presOf" srcId="{1FACEC22-97A1-43A2-B94B-09948C3C7662}" destId="{F754F777-95F2-4498-AC12-78C22C47C8E7}" srcOrd="0" destOrd="0" presId="urn:microsoft.com/office/officeart/2005/8/layout/list1"/>
    <dgm:cxn modelId="{05529B0F-C0BF-45B5-B0AD-FAE49EDE999D}" type="presParOf" srcId="{5C00C966-A83E-42C3-8514-95C1D9575198}" destId="{18E6548F-DCCC-4975-83CE-1F08AFEC7687}" srcOrd="0" destOrd="0" presId="urn:microsoft.com/office/officeart/2005/8/layout/list1"/>
    <dgm:cxn modelId="{621686A3-4EF8-400A-B01B-6FCE4C61629D}" type="presParOf" srcId="{18E6548F-DCCC-4975-83CE-1F08AFEC7687}" destId="{43945FC4-4108-4883-80D8-CDBA9096A9D4}" srcOrd="0" destOrd="0" presId="urn:microsoft.com/office/officeart/2005/8/layout/list1"/>
    <dgm:cxn modelId="{879B93B6-BF2C-43A3-89E7-3084CC65C485}" type="presParOf" srcId="{18E6548F-DCCC-4975-83CE-1F08AFEC7687}" destId="{6983C525-83E4-4E5A-B603-E392407F45FA}" srcOrd="1" destOrd="0" presId="urn:microsoft.com/office/officeart/2005/8/layout/list1"/>
    <dgm:cxn modelId="{F7B27F9C-1C91-4192-AF00-0E5C17A4805A}" type="presParOf" srcId="{5C00C966-A83E-42C3-8514-95C1D9575198}" destId="{60C744B9-4CCC-456D-83D2-1A108ADD2220}" srcOrd="1" destOrd="0" presId="urn:microsoft.com/office/officeart/2005/8/layout/list1"/>
    <dgm:cxn modelId="{1C312622-2625-4744-A73B-549B42CBB3A2}" type="presParOf" srcId="{5C00C966-A83E-42C3-8514-95C1D9575198}" destId="{D6DE546A-37F6-4FF2-BEFF-A9920B3DB8A3}" srcOrd="2" destOrd="0" presId="urn:microsoft.com/office/officeart/2005/8/layout/list1"/>
    <dgm:cxn modelId="{9BE5026B-61DC-44FC-A64B-ED643A36B092}" type="presParOf" srcId="{5C00C966-A83E-42C3-8514-95C1D9575198}" destId="{51A411C9-B2C2-46FD-8917-423072C73E4F}" srcOrd="3" destOrd="0" presId="urn:microsoft.com/office/officeart/2005/8/layout/list1"/>
    <dgm:cxn modelId="{0EDE5194-0CC3-4552-A251-706D585B5A28}" type="presParOf" srcId="{5C00C966-A83E-42C3-8514-95C1D9575198}" destId="{04378695-3DB5-49A2-BBBA-A12465031C83}" srcOrd="4" destOrd="0" presId="urn:microsoft.com/office/officeart/2005/8/layout/list1"/>
    <dgm:cxn modelId="{90E8176D-2F89-4430-AA41-87292B07D623}" type="presParOf" srcId="{04378695-3DB5-49A2-BBBA-A12465031C83}" destId="{EDD358DD-9EAF-41ED-8295-2D9E331D6D59}" srcOrd="0" destOrd="0" presId="urn:microsoft.com/office/officeart/2005/8/layout/list1"/>
    <dgm:cxn modelId="{E0BB16AC-8CA3-4F98-A67D-75AF863F93F4}" type="presParOf" srcId="{04378695-3DB5-49A2-BBBA-A12465031C83}" destId="{4FBDC4F4-5316-4502-A042-8F3B9C408733}" srcOrd="1" destOrd="0" presId="urn:microsoft.com/office/officeart/2005/8/layout/list1"/>
    <dgm:cxn modelId="{7C92865D-70BF-4052-9555-67A382C0D7D6}" type="presParOf" srcId="{5C00C966-A83E-42C3-8514-95C1D9575198}" destId="{F87944BF-C9C5-4FFE-A85D-C5FDA59EF8F6}" srcOrd="5" destOrd="0" presId="urn:microsoft.com/office/officeart/2005/8/layout/list1"/>
    <dgm:cxn modelId="{7D45449E-9303-4257-9B33-7AD2D9EB1921}" type="presParOf" srcId="{5C00C966-A83E-42C3-8514-95C1D9575198}" destId="{B498FB48-6F00-46FD-9EA6-72AE16AB6C32}" srcOrd="6" destOrd="0" presId="urn:microsoft.com/office/officeart/2005/8/layout/list1"/>
    <dgm:cxn modelId="{97C9DB81-AD1A-44F9-A800-4CE91F26127A}" type="presParOf" srcId="{5C00C966-A83E-42C3-8514-95C1D9575198}" destId="{28489866-937B-4240-90A3-786CA4DF6DD9}" srcOrd="7" destOrd="0" presId="urn:microsoft.com/office/officeart/2005/8/layout/list1"/>
    <dgm:cxn modelId="{992C18E8-B597-4DF8-8911-80F1B5E3839C}" type="presParOf" srcId="{5C00C966-A83E-42C3-8514-95C1D9575198}" destId="{A44D420A-2C6F-4028-8DAC-BCCBFA427A08}" srcOrd="8" destOrd="0" presId="urn:microsoft.com/office/officeart/2005/8/layout/list1"/>
    <dgm:cxn modelId="{6F3D746D-DA67-4C67-B952-05B6AC3DE0C2}" type="presParOf" srcId="{A44D420A-2C6F-4028-8DAC-BCCBFA427A08}" destId="{F754F777-95F2-4498-AC12-78C22C47C8E7}" srcOrd="0" destOrd="0" presId="urn:microsoft.com/office/officeart/2005/8/layout/list1"/>
    <dgm:cxn modelId="{7383781B-75DE-4A4C-914D-25060187F50D}" type="presParOf" srcId="{A44D420A-2C6F-4028-8DAC-BCCBFA427A08}" destId="{958217A1-754D-4F11-A26D-F40100DF4983}" srcOrd="1" destOrd="0" presId="urn:microsoft.com/office/officeart/2005/8/layout/list1"/>
    <dgm:cxn modelId="{4A67F507-CE7B-45D6-9EBF-B1A897037FC8}" type="presParOf" srcId="{5C00C966-A83E-42C3-8514-95C1D9575198}" destId="{FA94A965-C965-4669-BEAA-644A0A06A642}" srcOrd="9" destOrd="0" presId="urn:microsoft.com/office/officeart/2005/8/layout/list1"/>
    <dgm:cxn modelId="{C8030DE5-8707-469D-876F-36A775759923}" type="presParOf" srcId="{5C00C966-A83E-42C3-8514-95C1D9575198}" destId="{7F871B24-8FC0-4A41-AE22-F684D3BCED21}" srcOrd="10" destOrd="0" presId="urn:microsoft.com/office/officeart/2005/8/layout/list1"/>
    <dgm:cxn modelId="{157BDAD9-CB61-47E4-BC05-2AEF5E5F2471}" type="presParOf" srcId="{5C00C966-A83E-42C3-8514-95C1D9575198}" destId="{E39081B6-571C-475B-890C-87A79B2C9A74}" srcOrd="11" destOrd="0" presId="urn:microsoft.com/office/officeart/2005/8/layout/list1"/>
    <dgm:cxn modelId="{8F236F3A-47DA-4849-9A3A-AAE1C56A7BE1}" type="presParOf" srcId="{5C00C966-A83E-42C3-8514-95C1D9575198}" destId="{9CDCD2C0-95B5-41B1-AD80-DB8ABAFB0B82}" srcOrd="12" destOrd="0" presId="urn:microsoft.com/office/officeart/2005/8/layout/list1"/>
    <dgm:cxn modelId="{AC934C18-E6DD-4C02-9F42-EDF21CC32C67}" type="presParOf" srcId="{9CDCD2C0-95B5-41B1-AD80-DB8ABAFB0B82}" destId="{72399D54-7548-42CC-97B5-52568D91EDE7}" srcOrd="0" destOrd="0" presId="urn:microsoft.com/office/officeart/2005/8/layout/list1"/>
    <dgm:cxn modelId="{91045451-1982-4091-81FD-6F5D9D874C63}" type="presParOf" srcId="{9CDCD2C0-95B5-41B1-AD80-DB8ABAFB0B82}" destId="{A51B12E5-A22F-4A80-9D63-FBD01A7E34E6}" srcOrd="1" destOrd="0" presId="urn:microsoft.com/office/officeart/2005/8/layout/list1"/>
    <dgm:cxn modelId="{D33E55DE-8E0C-4D14-91C6-757FD1217064}" type="presParOf" srcId="{5C00C966-A83E-42C3-8514-95C1D9575198}" destId="{C5C90BB8-68AE-4CD7-9DCD-56FC12D77AB3}" srcOrd="13" destOrd="0" presId="urn:microsoft.com/office/officeart/2005/8/layout/list1"/>
    <dgm:cxn modelId="{381CDEAF-19CF-4B27-835D-E54211D3F1BA}" type="presParOf" srcId="{5C00C966-A83E-42C3-8514-95C1D9575198}" destId="{224D24D5-4CAC-4D40-8BD6-BDC6D195E59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51C4E6-E4DB-4AAA-AC62-5FEF45B473D2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PH"/>
        </a:p>
      </dgm:t>
    </dgm:pt>
    <dgm:pt modelId="{3B538D89-530F-425B-87C0-1F30F48C9E2D}">
      <dgm:prSet phldrT="[Text]" custT="1"/>
      <dgm:spPr/>
      <dgm:t>
        <a:bodyPr/>
        <a:lstStyle/>
        <a:p>
          <a:pPr>
            <a:buClr>
              <a:srgbClr val="000000"/>
            </a:buClr>
            <a:buSzPts val="2400"/>
            <a:buNone/>
          </a:pPr>
          <a:r>
            <a:rPr lang="en-US" sz="2000" b="1" dirty="0">
              <a:solidFill>
                <a:srgbClr val="000000"/>
              </a:solidFill>
              <a:latin typeface="Segoe UI Light" panose="020B0502040204020203" pitchFamily="34" charset="0"/>
              <a:ea typeface="Arial"/>
              <a:cs typeface="Segoe UI Light" panose="020B0502040204020203" pitchFamily="34" charset="0"/>
              <a:sym typeface="Arial"/>
            </a:rPr>
            <a:t>1. Human rights apply at sea to exactly the same degree and extent that they do on land.</a:t>
          </a:r>
          <a:endParaRPr lang="en-PH" sz="2000" dirty="0"/>
        </a:p>
      </dgm:t>
    </dgm:pt>
    <dgm:pt modelId="{A4DA36D5-AB88-4251-9C4B-763F64A21032}" type="parTrans" cxnId="{D293B188-3463-4E8B-8756-BE4B8835E241}">
      <dgm:prSet/>
      <dgm:spPr/>
      <dgm:t>
        <a:bodyPr/>
        <a:lstStyle/>
        <a:p>
          <a:endParaRPr lang="en-PH"/>
        </a:p>
      </dgm:t>
    </dgm:pt>
    <dgm:pt modelId="{0921591F-B94F-4A81-9E26-E0627FDB3806}" type="sibTrans" cxnId="{D293B188-3463-4E8B-8756-BE4B8835E241}">
      <dgm:prSet/>
      <dgm:spPr/>
      <dgm:t>
        <a:bodyPr/>
        <a:lstStyle/>
        <a:p>
          <a:endParaRPr lang="en-PH"/>
        </a:p>
      </dgm:t>
    </dgm:pt>
    <dgm:pt modelId="{F99B56EF-2C68-4421-8EC7-AC5C1B9A066B}">
      <dgm:prSet phldrT="[Text]" custT="1"/>
      <dgm:spPr/>
      <dgm:t>
        <a:bodyPr/>
        <a:lstStyle/>
        <a:p>
          <a:pPr>
            <a:buClr>
              <a:srgbClr val="000000"/>
            </a:buClr>
            <a:buSzPts val="2400"/>
            <a:buNone/>
          </a:pPr>
          <a:r>
            <a:rPr lang="en-US" sz="2000" b="1" dirty="0">
              <a:solidFill>
                <a:srgbClr val="000000"/>
              </a:solidFill>
              <a:latin typeface="Segoe UI Light" panose="020B0502040204020203" pitchFamily="34" charset="0"/>
              <a:ea typeface="Arial"/>
              <a:cs typeface="Segoe UI Light" panose="020B0502040204020203" pitchFamily="34" charset="0"/>
              <a:sym typeface="Arial"/>
            </a:rPr>
            <a:t>2. All persons at sea, without any distinction, are entitled to their human rights.</a:t>
          </a:r>
          <a:endParaRPr lang="en-PH" sz="2000" dirty="0"/>
        </a:p>
      </dgm:t>
    </dgm:pt>
    <dgm:pt modelId="{9761C700-6C2C-4FFC-86F7-AB72EDC1C196}" type="parTrans" cxnId="{BF0BABE8-B210-4AB6-A5D1-F95D41AD9D76}">
      <dgm:prSet/>
      <dgm:spPr/>
      <dgm:t>
        <a:bodyPr/>
        <a:lstStyle/>
        <a:p>
          <a:endParaRPr lang="en-PH"/>
        </a:p>
      </dgm:t>
    </dgm:pt>
    <dgm:pt modelId="{CD18AB82-5534-40BD-BB59-E18C279B96DA}" type="sibTrans" cxnId="{BF0BABE8-B210-4AB6-A5D1-F95D41AD9D76}">
      <dgm:prSet/>
      <dgm:spPr/>
      <dgm:t>
        <a:bodyPr/>
        <a:lstStyle/>
        <a:p>
          <a:endParaRPr lang="en-PH"/>
        </a:p>
      </dgm:t>
    </dgm:pt>
    <dgm:pt modelId="{5803F1B9-C86A-4547-AD5C-5ED646C42E7B}">
      <dgm:prSet phldrT="[Text]" custT="1"/>
      <dgm:spPr/>
      <dgm:t>
        <a:bodyPr/>
        <a:lstStyle/>
        <a:p>
          <a:pPr>
            <a:buClr>
              <a:srgbClr val="000000"/>
            </a:buClr>
            <a:buSzPts val="2400"/>
            <a:buNone/>
          </a:pPr>
          <a:r>
            <a:rPr lang="en-US" sz="2000" b="1" dirty="0">
              <a:solidFill>
                <a:srgbClr val="000000"/>
              </a:solidFill>
              <a:latin typeface="Segoe UI Light" panose="020B0502040204020203" pitchFamily="34" charset="0"/>
              <a:ea typeface="Arial"/>
              <a:cs typeface="Segoe UI Light" panose="020B0502040204020203" pitchFamily="34" charset="0"/>
              <a:sym typeface="Arial"/>
            </a:rPr>
            <a:t>3. There are no maritime specific rules allowing derogation from human rights.</a:t>
          </a:r>
          <a:endParaRPr lang="en-PH" sz="2000" dirty="0"/>
        </a:p>
      </dgm:t>
    </dgm:pt>
    <dgm:pt modelId="{C76B93B7-9DEF-4755-A077-1AC7C6436AE7}" type="parTrans" cxnId="{31F5A0F1-87BA-48D8-BA84-D5641C85BC7C}">
      <dgm:prSet/>
      <dgm:spPr/>
      <dgm:t>
        <a:bodyPr/>
        <a:lstStyle/>
        <a:p>
          <a:endParaRPr lang="en-PH"/>
        </a:p>
      </dgm:t>
    </dgm:pt>
    <dgm:pt modelId="{639B038B-6582-4FCC-AE7C-F72F6D42B5C9}" type="sibTrans" cxnId="{31F5A0F1-87BA-48D8-BA84-D5641C85BC7C}">
      <dgm:prSet/>
      <dgm:spPr/>
      <dgm:t>
        <a:bodyPr/>
        <a:lstStyle/>
        <a:p>
          <a:endParaRPr lang="en-PH"/>
        </a:p>
      </dgm:t>
    </dgm:pt>
    <dgm:pt modelId="{A6523DF6-E8C5-4E73-8368-BAEEFEA10823}">
      <dgm:prSet phldrT="[Text]" custT="1"/>
      <dgm:spPr/>
      <dgm:t>
        <a:bodyPr/>
        <a:lstStyle/>
        <a:p>
          <a:r>
            <a:rPr lang="en-US" sz="1800" b="1" dirty="0">
              <a:solidFill>
                <a:srgbClr val="000000"/>
              </a:solidFill>
              <a:latin typeface="Segoe UI Light" panose="020B0502040204020203" pitchFamily="34" charset="0"/>
              <a:ea typeface="Arial"/>
              <a:cs typeface="Segoe UI Light" panose="020B0502040204020203" pitchFamily="34" charset="0"/>
              <a:sym typeface="Arial"/>
            </a:rPr>
            <a:t>4. All human rights established under treaty and customary international law must be respected at sea.</a:t>
          </a:r>
          <a:endParaRPr lang="en-PH" sz="1800" dirty="0"/>
        </a:p>
      </dgm:t>
    </dgm:pt>
    <dgm:pt modelId="{85BB2A6F-ACD7-4953-A9A5-353F8766679B}" type="parTrans" cxnId="{C6EA5D54-10D9-4BA5-AE0C-830D3F3F1DDE}">
      <dgm:prSet/>
      <dgm:spPr/>
      <dgm:t>
        <a:bodyPr/>
        <a:lstStyle/>
        <a:p>
          <a:endParaRPr lang="en-PH"/>
        </a:p>
      </dgm:t>
    </dgm:pt>
    <dgm:pt modelId="{65115CC4-73F7-4130-AD57-601F0D9C6ED9}" type="sibTrans" cxnId="{C6EA5D54-10D9-4BA5-AE0C-830D3F3F1DDE}">
      <dgm:prSet/>
      <dgm:spPr/>
      <dgm:t>
        <a:bodyPr/>
        <a:lstStyle/>
        <a:p>
          <a:endParaRPr lang="en-PH"/>
        </a:p>
      </dgm:t>
    </dgm:pt>
    <dgm:pt modelId="{891BB0A1-578A-4575-A194-9D5A20CF2543}" type="pres">
      <dgm:prSet presAssocID="{A151C4E6-E4DB-4AAA-AC62-5FEF45B473D2}" presName="matrix" presStyleCnt="0">
        <dgm:presLayoutVars>
          <dgm:chMax val="1"/>
          <dgm:dir/>
          <dgm:resizeHandles val="exact"/>
        </dgm:presLayoutVars>
      </dgm:prSet>
      <dgm:spPr/>
    </dgm:pt>
    <dgm:pt modelId="{FBDA7DED-E215-4F39-907B-376574635A10}" type="pres">
      <dgm:prSet presAssocID="{A151C4E6-E4DB-4AAA-AC62-5FEF45B473D2}" presName="diamond" presStyleLbl="bgShp" presStyleIdx="0" presStyleCnt="1"/>
      <dgm:spPr/>
    </dgm:pt>
    <dgm:pt modelId="{5D87C0E8-B93A-4BFE-B426-A59ADC6EB3EA}" type="pres">
      <dgm:prSet presAssocID="{A151C4E6-E4DB-4AAA-AC62-5FEF45B473D2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4DC0EBE-B800-4E40-A520-CE7EB86A3C69}" type="pres">
      <dgm:prSet presAssocID="{A151C4E6-E4DB-4AAA-AC62-5FEF45B473D2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2D12985-2536-4A96-B81D-3129E32A1BC1}" type="pres">
      <dgm:prSet presAssocID="{A151C4E6-E4DB-4AAA-AC62-5FEF45B473D2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BB4C607-BB3A-48A9-B660-93ED6A50E579}" type="pres">
      <dgm:prSet presAssocID="{A151C4E6-E4DB-4AAA-AC62-5FEF45B473D2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163691B-EBC1-4FD1-827F-57119F930D04}" type="presOf" srcId="{A151C4E6-E4DB-4AAA-AC62-5FEF45B473D2}" destId="{891BB0A1-578A-4575-A194-9D5A20CF2543}" srcOrd="0" destOrd="0" presId="urn:microsoft.com/office/officeart/2005/8/layout/matrix3"/>
    <dgm:cxn modelId="{DF130145-D1D4-4737-8426-B97AB2AFC565}" type="presOf" srcId="{F99B56EF-2C68-4421-8EC7-AC5C1B9A066B}" destId="{94DC0EBE-B800-4E40-A520-CE7EB86A3C69}" srcOrd="0" destOrd="0" presId="urn:microsoft.com/office/officeart/2005/8/layout/matrix3"/>
    <dgm:cxn modelId="{2CB3C448-460F-4D9C-9132-F8D5BC5CBABE}" type="presOf" srcId="{3B538D89-530F-425B-87C0-1F30F48C9E2D}" destId="{5D87C0E8-B93A-4BFE-B426-A59ADC6EB3EA}" srcOrd="0" destOrd="0" presId="urn:microsoft.com/office/officeart/2005/8/layout/matrix3"/>
    <dgm:cxn modelId="{C6EA5D54-10D9-4BA5-AE0C-830D3F3F1DDE}" srcId="{A151C4E6-E4DB-4AAA-AC62-5FEF45B473D2}" destId="{A6523DF6-E8C5-4E73-8368-BAEEFEA10823}" srcOrd="3" destOrd="0" parTransId="{85BB2A6F-ACD7-4953-A9A5-353F8766679B}" sibTransId="{65115CC4-73F7-4130-AD57-601F0D9C6ED9}"/>
    <dgm:cxn modelId="{50149377-9309-4417-8BCF-AC59C4AE2776}" type="presOf" srcId="{5803F1B9-C86A-4547-AD5C-5ED646C42E7B}" destId="{A2D12985-2536-4A96-B81D-3129E32A1BC1}" srcOrd="0" destOrd="0" presId="urn:microsoft.com/office/officeart/2005/8/layout/matrix3"/>
    <dgm:cxn modelId="{D293B188-3463-4E8B-8756-BE4B8835E241}" srcId="{A151C4E6-E4DB-4AAA-AC62-5FEF45B473D2}" destId="{3B538D89-530F-425B-87C0-1F30F48C9E2D}" srcOrd="0" destOrd="0" parTransId="{A4DA36D5-AB88-4251-9C4B-763F64A21032}" sibTransId="{0921591F-B94F-4A81-9E26-E0627FDB3806}"/>
    <dgm:cxn modelId="{61FBCC9C-AF2D-43D4-B1C9-235774C5BBC4}" type="presOf" srcId="{A6523DF6-E8C5-4E73-8368-BAEEFEA10823}" destId="{DBB4C607-BB3A-48A9-B660-93ED6A50E579}" srcOrd="0" destOrd="0" presId="urn:microsoft.com/office/officeart/2005/8/layout/matrix3"/>
    <dgm:cxn modelId="{BF0BABE8-B210-4AB6-A5D1-F95D41AD9D76}" srcId="{A151C4E6-E4DB-4AAA-AC62-5FEF45B473D2}" destId="{F99B56EF-2C68-4421-8EC7-AC5C1B9A066B}" srcOrd="1" destOrd="0" parTransId="{9761C700-6C2C-4FFC-86F7-AB72EDC1C196}" sibTransId="{CD18AB82-5534-40BD-BB59-E18C279B96DA}"/>
    <dgm:cxn modelId="{31F5A0F1-87BA-48D8-BA84-D5641C85BC7C}" srcId="{A151C4E6-E4DB-4AAA-AC62-5FEF45B473D2}" destId="{5803F1B9-C86A-4547-AD5C-5ED646C42E7B}" srcOrd="2" destOrd="0" parTransId="{C76B93B7-9DEF-4755-A077-1AC7C6436AE7}" sibTransId="{639B038B-6582-4FCC-AE7C-F72F6D42B5C9}"/>
    <dgm:cxn modelId="{CA01704E-9D81-4BE2-AD0F-654D20336C4C}" type="presParOf" srcId="{891BB0A1-578A-4575-A194-9D5A20CF2543}" destId="{FBDA7DED-E215-4F39-907B-376574635A10}" srcOrd="0" destOrd="0" presId="urn:microsoft.com/office/officeart/2005/8/layout/matrix3"/>
    <dgm:cxn modelId="{8B5A80FE-3C41-4ED2-9672-A10C8BC80E16}" type="presParOf" srcId="{891BB0A1-578A-4575-A194-9D5A20CF2543}" destId="{5D87C0E8-B93A-4BFE-B426-A59ADC6EB3EA}" srcOrd="1" destOrd="0" presId="urn:microsoft.com/office/officeart/2005/8/layout/matrix3"/>
    <dgm:cxn modelId="{92F1CB42-EBB7-4242-9834-AA87EB663931}" type="presParOf" srcId="{891BB0A1-578A-4575-A194-9D5A20CF2543}" destId="{94DC0EBE-B800-4E40-A520-CE7EB86A3C69}" srcOrd="2" destOrd="0" presId="urn:microsoft.com/office/officeart/2005/8/layout/matrix3"/>
    <dgm:cxn modelId="{36258D20-3A3C-4428-A4D3-32BD526EA6D1}" type="presParOf" srcId="{891BB0A1-578A-4575-A194-9D5A20CF2543}" destId="{A2D12985-2536-4A96-B81D-3129E32A1BC1}" srcOrd="3" destOrd="0" presId="urn:microsoft.com/office/officeart/2005/8/layout/matrix3"/>
    <dgm:cxn modelId="{6F888C60-D092-4D84-8717-BD9912E2441F}" type="presParOf" srcId="{891BB0A1-578A-4575-A194-9D5A20CF2543}" destId="{DBB4C607-BB3A-48A9-B660-93ED6A50E57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623882-4B16-471E-87DB-15E8C9EB1D90}">
      <dsp:nvSpPr>
        <dsp:cNvPr id="0" name=""/>
        <dsp:cNvSpPr/>
      </dsp:nvSpPr>
      <dsp:spPr>
        <a:xfrm>
          <a:off x="0" y="536731"/>
          <a:ext cx="6588691" cy="11583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200" kern="1200" dirty="0"/>
            <a:t>Food security and nutrition</a:t>
          </a:r>
          <a:endParaRPr lang="en-US" sz="2200" kern="1200" dirty="0"/>
        </a:p>
      </dsp:txBody>
      <dsp:txXfrm>
        <a:off x="56544" y="593275"/>
        <a:ext cx="6475603" cy="1045212"/>
      </dsp:txXfrm>
    </dsp:sp>
    <dsp:sp modelId="{3EEBA13E-7112-4C2D-8A32-6C1C8C50A6D8}">
      <dsp:nvSpPr>
        <dsp:cNvPr id="0" name=""/>
        <dsp:cNvSpPr/>
      </dsp:nvSpPr>
      <dsp:spPr>
        <a:xfrm>
          <a:off x="0" y="1758391"/>
          <a:ext cx="6588691" cy="1158300"/>
        </a:xfrm>
        <a:prstGeom prst="round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200" kern="1200" dirty="0"/>
            <a:t>Contribution to local economy development</a:t>
          </a:r>
          <a:endParaRPr lang="en-US" sz="2200" kern="1200" dirty="0"/>
        </a:p>
      </dsp:txBody>
      <dsp:txXfrm>
        <a:off x="56544" y="1814935"/>
        <a:ext cx="6475603" cy="1045212"/>
      </dsp:txXfrm>
    </dsp:sp>
    <dsp:sp modelId="{020CD500-52A0-4C29-8C45-5B3DA2B7450F}">
      <dsp:nvSpPr>
        <dsp:cNvPr id="0" name=""/>
        <dsp:cNvSpPr/>
      </dsp:nvSpPr>
      <dsp:spPr>
        <a:xfrm>
          <a:off x="0" y="2980051"/>
          <a:ext cx="6588691" cy="1158300"/>
        </a:xfrm>
        <a:prstGeom prst="round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effectLst/>
            </a:rPr>
            <a:t>Lifestyles, rituals and daily practices surrounding ﬁsh consumption and ﬁshing - deeply integrated into the cultures of communities</a:t>
          </a:r>
          <a:endParaRPr lang="en-US" sz="2200" kern="1200" dirty="0"/>
        </a:p>
      </dsp:txBody>
      <dsp:txXfrm>
        <a:off x="56544" y="3036595"/>
        <a:ext cx="6475603" cy="1045212"/>
      </dsp:txXfrm>
    </dsp:sp>
    <dsp:sp modelId="{C77D0DDC-2E09-43DB-A6F8-E2AE173D79A2}">
      <dsp:nvSpPr>
        <dsp:cNvPr id="0" name=""/>
        <dsp:cNvSpPr/>
      </dsp:nvSpPr>
      <dsp:spPr>
        <a:xfrm>
          <a:off x="0" y="4201711"/>
          <a:ext cx="6588691" cy="115830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u="sng" kern="1200" dirty="0">
              <a:effectLst/>
            </a:rPr>
            <a:t>Fish is food and food for life </a:t>
          </a:r>
          <a:endParaRPr lang="en-US" sz="2200" kern="1200" dirty="0"/>
        </a:p>
      </dsp:txBody>
      <dsp:txXfrm>
        <a:off x="56544" y="4258255"/>
        <a:ext cx="6475603" cy="10452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DC68F-D887-4D5E-8540-1415D96A93DF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kern="1200" dirty="0">
              <a:solidFill>
                <a:srgbClr val="FFFF00"/>
              </a:solidFill>
            </a:rPr>
            <a:t>Pre-COVID-19</a:t>
          </a:r>
          <a:r>
            <a:rPr lang="en-PH" sz="1800" kern="1200" dirty="0"/>
            <a:t>: F</a:t>
          </a:r>
          <a:r>
            <a:rPr lang="en-US" sz="1800" kern="1200" dirty="0"/>
            <a:t>ailing food and fishing systems </a:t>
          </a:r>
          <a:endParaRPr lang="en-PH" sz="1800" kern="1200" dirty="0"/>
        </a:p>
      </dsp:txBody>
      <dsp:txXfrm>
        <a:off x="0" y="39687"/>
        <a:ext cx="3286125" cy="1971675"/>
      </dsp:txXfrm>
    </dsp:sp>
    <dsp:sp modelId="{D281ABF4-8BF2-4E52-A5F9-7C86ED9912C5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 dirty="0">
              <a:cs typeface="Times New Roman" panose="02020603050405020304" pitchFamily="18" charset="0"/>
            </a:rPr>
            <a:t>Ecological externalities: Cyclones, Salt Water Intrusion, Increase Coastal Hazards,  Sea Quakes, Tsunamis, Sea Pollution</a:t>
          </a:r>
          <a:endParaRPr lang="en-PH" sz="2000" kern="1200" dirty="0"/>
        </a:p>
      </dsp:txBody>
      <dsp:txXfrm>
        <a:off x="3614737" y="39687"/>
        <a:ext cx="3286125" cy="1971675"/>
      </dsp:txXfrm>
    </dsp:sp>
    <dsp:sp modelId="{3A73BD87-85F9-4561-98CB-9C3DD62F6A61}">
      <dsp:nvSpPr>
        <dsp:cNvPr id="0" name=""/>
        <dsp:cNvSpPr/>
      </dsp:nvSpPr>
      <dsp:spPr>
        <a:xfrm>
          <a:off x="7229475" y="13188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Infrastructure development, Ports [India, Sri Lanka] and construction of commercial cities through reclamation projects [SL- Port City, Indonesia-  Pakistan-New Dubai]</a:t>
          </a:r>
          <a:endParaRPr lang="en-PH" sz="1800" kern="1200" dirty="0"/>
        </a:p>
      </dsp:txBody>
      <dsp:txXfrm>
        <a:off x="7229475" y="13188"/>
        <a:ext cx="3286125" cy="1971675"/>
      </dsp:txXfrm>
    </dsp:sp>
    <dsp:sp modelId="{473632F6-54CC-4CB2-9988-6F6DDF0166BB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>
              <a:cs typeface="Times New Roman" panose="02020603050405020304" pitchFamily="18" charset="0"/>
            </a:rPr>
            <a:t>Exclusion of Marine and Coastal Communities : Marine Protected Areas, Industrial Zones</a:t>
          </a:r>
          <a:endParaRPr lang="en-PH" sz="1800" i="1" kern="1200" dirty="0"/>
        </a:p>
      </dsp:txBody>
      <dsp:txXfrm>
        <a:off x="0" y="2339975"/>
        <a:ext cx="3286125" cy="1971675"/>
      </dsp:txXfrm>
    </dsp:sp>
    <dsp:sp modelId="{82AF72CD-3D2E-401D-AE1B-3A7012D79CB8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>
              <a:cs typeface="Times New Roman" panose="02020603050405020304" pitchFamily="18" charset="0"/>
            </a:rPr>
            <a:t>Enforcement</a:t>
          </a:r>
          <a:r>
            <a:rPr lang="en-US" sz="1800" kern="1200" dirty="0">
              <a:cs typeface="Times New Roman" panose="02020603050405020304" pitchFamily="18" charset="0"/>
            </a:rPr>
            <a:t> </a:t>
          </a:r>
          <a:r>
            <a:rPr lang="en-US" sz="1800" i="1" kern="1200" dirty="0">
              <a:cs typeface="Times New Roman" panose="02020603050405020304" pitchFamily="18" charset="0"/>
            </a:rPr>
            <a:t>of Maritime Security: KRA Canal in Thailand, Port City in SL,  </a:t>
          </a:r>
          <a:endParaRPr lang="en-PH" sz="1800" i="1" kern="1200" dirty="0"/>
        </a:p>
      </dsp:txBody>
      <dsp:txXfrm>
        <a:off x="3614737" y="2339975"/>
        <a:ext cx="3286125" cy="1971675"/>
      </dsp:txXfrm>
    </dsp:sp>
    <dsp:sp modelId="{C894B45B-5D80-49A4-8D3B-0515142520C5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>
              <a:effectLst/>
            </a:rPr>
            <a:t>Inequitable access to resources and markets, and to health, education and other social services</a:t>
          </a:r>
          <a:endParaRPr lang="en-PH" sz="1800" i="1" kern="1200" dirty="0"/>
        </a:p>
      </dsp:txBody>
      <dsp:txXfrm>
        <a:off x="7229475" y="2339975"/>
        <a:ext cx="3286125" cy="19716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DC68F-D887-4D5E-8540-1415D96A93DF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3100" kern="1200" dirty="0">
              <a:solidFill>
                <a:srgbClr val="FFFF00"/>
              </a:solidFill>
            </a:rPr>
            <a:t>With COVID-19: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3100" kern="1200" dirty="0">
              <a:solidFill>
                <a:srgbClr val="FFFF00"/>
              </a:solidFill>
            </a:rPr>
            <a:t>Sri Lanka</a:t>
          </a:r>
        </a:p>
      </dsp:txBody>
      <dsp:txXfrm>
        <a:off x="0" y="39687"/>
        <a:ext cx="3286125" cy="1971675"/>
      </dsp:txXfrm>
    </dsp:sp>
    <dsp:sp modelId="{D281ABF4-8BF2-4E52-A5F9-7C86ED9912C5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kern="1200" dirty="0">
              <a:latin typeface="Bahnschrift SemiBold" panose="020B0502040204020203" pitchFamily="34" charset="0"/>
            </a:rPr>
            <a:t>Closure of </a:t>
          </a:r>
          <a:r>
            <a:rPr lang="en-US" sz="3100" b="0" kern="1200" dirty="0" err="1">
              <a:latin typeface="Bahnschrift SemiBold" panose="020B0502040204020203" pitchFamily="34" charset="0"/>
            </a:rPr>
            <a:t>harbours</a:t>
          </a:r>
          <a:r>
            <a:rPr lang="en-US" sz="3100" b="0" kern="1200" dirty="0">
              <a:latin typeface="Bahnschrift SemiBold" panose="020B0502040204020203" pitchFamily="34" charset="0"/>
            </a:rPr>
            <a:t> and fish markets</a:t>
          </a:r>
          <a:endParaRPr lang="en-PH" sz="3100" b="0" kern="1200" dirty="0"/>
        </a:p>
      </dsp:txBody>
      <dsp:txXfrm>
        <a:off x="3614737" y="39687"/>
        <a:ext cx="3286125" cy="1971675"/>
      </dsp:txXfrm>
    </dsp:sp>
    <dsp:sp modelId="{473632F6-54CC-4CB2-9988-6F6DDF0166BB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Restrictions on the movement of fishers and </a:t>
          </a:r>
          <a:r>
            <a:rPr lang="en-US" sz="3100" kern="1200" dirty="0" err="1"/>
            <a:t>fishworkers</a:t>
          </a:r>
          <a:endParaRPr lang="en-PH" sz="3100" kern="1200" dirty="0"/>
        </a:p>
      </dsp:txBody>
      <dsp:txXfrm>
        <a:off x="7229475" y="39687"/>
        <a:ext cx="3286125" cy="1971675"/>
      </dsp:txXfrm>
    </dsp:sp>
    <dsp:sp modelId="{82AF72CD-3D2E-401D-AE1B-3A7012D79CB8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Women fish vendors and traders lost their livelihoods </a:t>
          </a:r>
          <a:endParaRPr lang="en-PH" sz="3100" kern="1200" dirty="0"/>
        </a:p>
      </dsp:txBody>
      <dsp:txXfrm>
        <a:off x="1807368" y="2339975"/>
        <a:ext cx="3286125" cy="1971675"/>
      </dsp:txXfrm>
    </dsp:sp>
    <dsp:sp modelId="{C894B45B-5D80-49A4-8D3B-0515142520C5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3100" b="1" kern="1200" dirty="0">
              <a:latin typeface="Bahnschrift SemiBold" panose="020B0502040204020203" pitchFamily="34" charset="0"/>
            </a:rPr>
            <a:t>Food insecurity in protracted crisis </a:t>
          </a:r>
          <a:endParaRPr lang="en-PH" sz="3100" kern="1200" dirty="0"/>
        </a:p>
      </dsp:txBody>
      <dsp:txXfrm>
        <a:off x="5422106" y="2339975"/>
        <a:ext cx="3286125" cy="19716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DE546A-37F6-4FF2-BEFF-A9920B3DB8A3}">
      <dsp:nvSpPr>
        <dsp:cNvPr id="0" name=""/>
        <dsp:cNvSpPr/>
      </dsp:nvSpPr>
      <dsp:spPr>
        <a:xfrm>
          <a:off x="0" y="686362"/>
          <a:ext cx="10515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83C525-83E4-4E5A-B603-E392407F45FA}">
      <dsp:nvSpPr>
        <dsp:cNvPr id="0" name=""/>
        <dsp:cNvSpPr/>
      </dsp:nvSpPr>
      <dsp:spPr>
        <a:xfrm>
          <a:off x="525780" y="90472"/>
          <a:ext cx="7371298" cy="93536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1" kern="1200" dirty="0">
              <a:solidFill>
                <a:schemeClr val="tx1"/>
              </a:solidFill>
              <a:latin typeface="Bahnschrift SemiBold" panose="020B0502040204020203" pitchFamily="34" charset="0"/>
            </a:rPr>
            <a:t>Advocacies a</a:t>
          </a:r>
          <a:r>
            <a:rPr lang="en-IN" sz="2400" i="1" kern="1200" dirty="0">
              <a:solidFill>
                <a:schemeClr val="tx1"/>
              </a:solidFill>
              <a:latin typeface="Bahnschrift SemiBold" panose="020B0502040204020203" pitchFamily="34" charset="0"/>
            </a:rPr>
            <a:t>s a social movement of WFFP: International Guidelines on SSF; Framework for Action for Food Security in Protracted Crisis</a:t>
          </a:r>
          <a:endParaRPr lang="en-PH" sz="2400" kern="1200" dirty="0">
            <a:solidFill>
              <a:schemeClr val="tx1"/>
            </a:solidFill>
          </a:endParaRPr>
        </a:p>
      </dsp:txBody>
      <dsp:txXfrm>
        <a:off x="571441" y="136133"/>
        <a:ext cx="7279976" cy="844047"/>
      </dsp:txXfrm>
    </dsp:sp>
    <dsp:sp modelId="{B498FB48-6F00-46FD-9EA6-72AE16AB6C32}">
      <dsp:nvSpPr>
        <dsp:cNvPr id="0" name=""/>
        <dsp:cNvSpPr/>
      </dsp:nvSpPr>
      <dsp:spPr>
        <a:xfrm>
          <a:off x="0" y="1729642"/>
          <a:ext cx="10515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BDC4F4-5316-4502-A042-8F3B9C408733}">
      <dsp:nvSpPr>
        <dsp:cNvPr id="0" name=""/>
        <dsp:cNvSpPr/>
      </dsp:nvSpPr>
      <dsp:spPr>
        <a:xfrm>
          <a:off x="525780" y="1390162"/>
          <a:ext cx="7360920" cy="678960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i="1" kern="1200" dirty="0">
              <a:solidFill>
                <a:schemeClr val="tx1"/>
              </a:solidFill>
              <a:latin typeface="Bahnschrift SemiBold" panose="020B0502040204020203" pitchFamily="34" charset="0"/>
            </a:rPr>
            <a:t>Studies on emerging consumer behaviours </a:t>
          </a:r>
          <a:endParaRPr lang="en-PH" sz="2400" kern="1200" dirty="0">
            <a:solidFill>
              <a:schemeClr val="tx1"/>
            </a:solidFill>
          </a:endParaRPr>
        </a:p>
      </dsp:txBody>
      <dsp:txXfrm>
        <a:off x="558924" y="1423306"/>
        <a:ext cx="7294632" cy="612672"/>
      </dsp:txXfrm>
    </dsp:sp>
    <dsp:sp modelId="{7F871B24-8FC0-4A41-AE22-F684D3BCED21}">
      <dsp:nvSpPr>
        <dsp:cNvPr id="0" name=""/>
        <dsp:cNvSpPr/>
      </dsp:nvSpPr>
      <dsp:spPr>
        <a:xfrm>
          <a:off x="0" y="2772922"/>
          <a:ext cx="10515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8217A1-754D-4F11-A26D-F40100DF4983}">
      <dsp:nvSpPr>
        <dsp:cNvPr id="0" name=""/>
        <dsp:cNvSpPr/>
      </dsp:nvSpPr>
      <dsp:spPr>
        <a:xfrm>
          <a:off x="525780" y="2433442"/>
          <a:ext cx="7360920" cy="678960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i="1" kern="1200" dirty="0">
              <a:solidFill>
                <a:schemeClr val="tx1"/>
              </a:solidFill>
              <a:latin typeface="Bahnschrift SemiBold" panose="020B0502040204020203" pitchFamily="34" charset="0"/>
            </a:rPr>
            <a:t>Possible Resistance and Alternatives under UN Systems: </a:t>
          </a:r>
          <a:r>
            <a:rPr lang="en-PH" sz="2400" kern="1200" dirty="0">
              <a:solidFill>
                <a:schemeClr val="tx1"/>
              </a:solidFill>
            </a:rPr>
            <a:t>UN Food Systems Summit</a:t>
          </a:r>
          <a:endParaRPr lang="en-PH" sz="2400" i="1" kern="1200" dirty="0">
            <a:solidFill>
              <a:schemeClr val="tx1"/>
            </a:solidFill>
            <a:latin typeface="Bahnschrift SemiBold" panose="020B0502040204020203" pitchFamily="34" charset="0"/>
          </a:endParaRPr>
        </a:p>
      </dsp:txBody>
      <dsp:txXfrm>
        <a:off x="558924" y="2466586"/>
        <a:ext cx="7294632" cy="612672"/>
      </dsp:txXfrm>
    </dsp:sp>
    <dsp:sp modelId="{224D24D5-4CAC-4D40-8BD6-BDC6D195E59D}">
      <dsp:nvSpPr>
        <dsp:cNvPr id="0" name=""/>
        <dsp:cNvSpPr/>
      </dsp:nvSpPr>
      <dsp:spPr>
        <a:xfrm>
          <a:off x="0" y="3816202"/>
          <a:ext cx="10515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1B12E5-A22F-4A80-9D63-FBD01A7E34E6}">
      <dsp:nvSpPr>
        <dsp:cNvPr id="0" name=""/>
        <dsp:cNvSpPr/>
      </dsp:nvSpPr>
      <dsp:spPr>
        <a:xfrm>
          <a:off x="525780" y="3476722"/>
          <a:ext cx="7360920" cy="67896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400" i="1" kern="1200" dirty="0">
              <a:solidFill>
                <a:schemeClr val="tx1"/>
              </a:solidFill>
              <a:latin typeface="Bahnschrift SemiBold" panose="020B0502040204020203" pitchFamily="34" charset="0"/>
            </a:rPr>
            <a:t>SSF response to Blue Economy based on SSF Guidelines, towards Sustainable Blue Economy</a:t>
          </a:r>
        </a:p>
      </dsp:txBody>
      <dsp:txXfrm>
        <a:off x="558924" y="3509866"/>
        <a:ext cx="7294632" cy="6126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DA7DED-E215-4F39-907B-376574635A10}">
      <dsp:nvSpPr>
        <dsp:cNvPr id="0" name=""/>
        <dsp:cNvSpPr/>
      </dsp:nvSpPr>
      <dsp:spPr>
        <a:xfrm>
          <a:off x="1354666" y="0"/>
          <a:ext cx="5418667" cy="5418667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87C0E8-B93A-4BFE-B426-A59ADC6EB3EA}">
      <dsp:nvSpPr>
        <dsp:cNvPr id="0" name=""/>
        <dsp:cNvSpPr/>
      </dsp:nvSpPr>
      <dsp:spPr>
        <a:xfrm>
          <a:off x="1869439" y="514773"/>
          <a:ext cx="2113280" cy="21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2400"/>
            <a:buNone/>
          </a:pPr>
          <a:r>
            <a:rPr lang="en-US" sz="2000" b="1" kern="1200" dirty="0">
              <a:solidFill>
                <a:srgbClr val="000000"/>
              </a:solidFill>
              <a:latin typeface="Segoe UI Light" panose="020B0502040204020203" pitchFamily="34" charset="0"/>
              <a:ea typeface="Arial"/>
              <a:cs typeface="Segoe UI Light" panose="020B0502040204020203" pitchFamily="34" charset="0"/>
              <a:sym typeface="Arial"/>
            </a:rPr>
            <a:t>1. Human rights apply at sea to exactly the same degree and extent that they do on land.</a:t>
          </a:r>
          <a:endParaRPr lang="en-PH" sz="2000" kern="1200" dirty="0"/>
        </a:p>
      </dsp:txBody>
      <dsp:txXfrm>
        <a:off x="1972601" y="617935"/>
        <a:ext cx="1906956" cy="1906956"/>
      </dsp:txXfrm>
    </dsp:sp>
    <dsp:sp modelId="{94DC0EBE-B800-4E40-A520-CE7EB86A3C69}">
      <dsp:nvSpPr>
        <dsp:cNvPr id="0" name=""/>
        <dsp:cNvSpPr/>
      </dsp:nvSpPr>
      <dsp:spPr>
        <a:xfrm>
          <a:off x="4145280" y="514773"/>
          <a:ext cx="2113280" cy="21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2400"/>
            <a:buNone/>
          </a:pPr>
          <a:r>
            <a:rPr lang="en-US" sz="2000" b="1" kern="1200" dirty="0">
              <a:solidFill>
                <a:srgbClr val="000000"/>
              </a:solidFill>
              <a:latin typeface="Segoe UI Light" panose="020B0502040204020203" pitchFamily="34" charset="0"/>
              <a:ea typeface="Arial"/>
              <a:cs typeface="Segoe UI Light" panose="020B0502040204020203" pitchFamily="34" charset="0"/>
              <a:sym typeface="Arial"/>
            </a:rPr>
            <a:t>2. All persons at sea, without any distinction, are entitled to their human rights.</a:t>
          </a:r>
          <a:endParaRPr lang="en-PH" sz="2000" kern="1200" dirty="0"/>
        </a:p>
      </dsp:txBody>
      <dsp:txXfrm>
        <a:off x="4248442" y="617935"/>
        <a:ext cx="1906956" cy="1906956"/>
      </dsp:txXfrm>
    </dsp:sp>
    <dsp:sp modelId="{A2D12985-2536-4A96-B81D-3129E32A1BC1}">
      <dsp:nvSpPr>
        <dsp:cNvPr id="0" name=""/>
        <dsp:cNvSpPr/>
      </dsp:nvSpPr>
      <dsp:spPr>
        <a:xfrm>
          <a:off x="1869439" y="2790613"/>
          <a:ext cx="2113280" cy="21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2400"/>
            <a:buNone/>
          </a:pPr>
          <a:r>
            <a:rPr lang="en-US" sz="2000" b="1" kern="1200" dirty="0">
              <a:solidFill>
                <a:srgbClr val="000000"/>
              </a:solidFill>
              <a:latin typeface="Segoe UI Light" panose="020B0502040204020203" pitchFamily="34" charset="0"/>
              <a:ea typeface="Arial"/>
              <a:cs typeface="Segoe UI Light" panose="020B0502040204020203" pitchFamily="34" charset="0"/>
              <a:sym typeface="Arial"/>
            </a:rPr>
            <a:t>3. There are no maritime specific rules allowing derogation from human rights.</a:t>
          </a:r>
          <a:endParaRPr lang="en-PH" sz="2000" kern="1200" dirty="0"/>
        </a:p>
      </dsp:txBody>
      <dsp:txXfrm>
        <a:off x="1972601" y="2893775"/>
        <a:ext cx="1906956" cy="1906956"/>
      </dsp:txXfrm>
    </dsp:sp>
    <dsp:sp modelId="{DBB4C607-BB3A-48A9-B660-93ED6A50E579}">
      <dsp:nvSpPr>
        <dsp:cNvPr id="0" name=""/>
        <dsp:cNvSpPr/>
      </dsp:nvSpPr>
      <dsp:spPr>
        <a:xfrm>
          <a:off x="4145280" y="2790613"/>
          <a:ext cx="2113280" cy="21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0000"/>
              </a:solidFill>
              <a:latin typeface="Segoe UI Light" panose="020B0502040204020203" pitchFamily="34" charset="0"/>
              <a:ea typeface="Arial"/>
              <a:cs typeface="Segoe UI Light" panose="020B0502040204020203" pitchFamily="34" charset="0"/>
              <a:sym typeface="Arial"/>
            </a:rPr>
            <a:t>4. All human rights established under treaty and customary international law must be respected at sea.</a:t>
          </a:r>
          <a:endParaRPr lang="en-PH" sz="1800" kern="1200" dirty="0"/>
        </a:p>
      </dsp:txBody>
      <dsp:txXfrm>
        <a:off x="4248442" y="2893775"/>
        <a:ext cx="1906956" cy="19069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14E27-2637-4660-BC08-86C3390B4710}" type="datetimeFigureOut">
              <a:rPr lang="en-PH" smtClean="0"/>
              <a:t>11/11/2020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C85B0-E7D1-43CA-826E-E9064DD924C9}" type="slidenum">
              <a:rPr lang="en-PH" smtClean="0"/>
              <a:t>‹nr.›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46325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8108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9489-63E4-40D8-AC42-FBDDEAB870C2}" type="datetimeFigureOut">
              <a:rPr lang="en-IN" smtClean="0"/>
              <a:t>11-11-2020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669A3-8730-4E76-B153-622F1F97FBE4}" type="slidenum">
              <a:rPr lang="en-IN" smtClean="0"/>
              <a:t>‹nr.›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9489-63E4-40D8-AC42-FBDDEAB870C2}" type="datetimeFigureOut">
              <a:rPr lang="en-IN" smtClean="0"/>
              <a:t>11-11-2020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669A3-8730-4E76-B153-622F1F97FBE4}" type="slidenum">
              <a:rPr lang="en-IN" smtClean="0"/>
              <a:t>‹nr.›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9489-63E4-40D8-AC42-FBDDEAB870C2}" type="datetimeFigureOut">
              <a:rPr lang="en-IN" smtClean="0"/>
              <a:t>11-11-2020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669A3-8730-4E76-B153-622F1F97FBE4}" type="slidenum">
              <a:rPr lang="en-IN" smtClean="0"/>
              <a:t>‹nr.›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7632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0344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3501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4194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6202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4778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3584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505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9489-63E4-40D8-AC42-FBDDEAB870C2}" type="datetimeFigureOut">
              <a:rPr lang="en-IN" smtClean="0"/>
              <a:t>11-11-2020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669A3-8730-4E76-B153-622F1F97FBE4}" type="slidenum">
              <a:rPr lang="en-IN" smtClean="0"/>
              <a:t>‹nr.›</a:t>
            </a:fld>
            <a:endParaRPr lang="en-I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0042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60998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3084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9489-63E4-40D8-AC42-FBDDEAB870C2}" type="datetimeFigureOut">
              <a:rPr lang="en-IN" smtClean="0"/>
              <a:t>11-11-2020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669A3-8730-4E76-B153-622F1F97FBE4}" type="slidenum">
              <a:rPr lang="en-IN" smtClean="0"/>
              <a:t>‹nr.›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9489-63E4-40D8-AC42-FBDDEAB870C2}" type="datetimeFigureOut">
              <a:rPr lang="en-IN" smtClean="0"/>
              <a:t>11-11-2020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669A3-8730-4E76-B153-622F1F97FBE4}" type="slidenum">
              <a:rPr lang="en-IN" smtClean="0"/>
              <a:t>‹nr.›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9489-63E4-40D8-AC42-FBDDEAB870C2}" type="datetimeFigureOut">
              <a:rPr lang="en-IN" smtClean="0"/>
              <a:t>11-11-2020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669A3-8730-4E76-B153-622F1F97FBE4}" type="slidenum">
              <a:rPr lang="en-IN" smtClean="0"/>
              <a:t>‹nr.›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9489-63E4-40D8-AC42-FBDDEAB870C2}" type="datetimeFigureOut">
              <a:rPr lang="en-IN" smtClean="0"/>
              <a:t>11-11-2020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669A3-8730-4E76-B153-622F1F97FBE4}" type="slidenum">
              <a:rPr lang="en-IN" smtClean="0"/>
              <a:t>‹nr.›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9489-63E4-40D8-AC42-FBDDEAB870C2}" type="datetimeFigureOut">
              <a:rPr lang="en-IN" smtClean="0"/>
              <a:t>11-11-2020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669A3-8730-4E76-B153-622F1F97FBE4}" type="slidenum">
              <a:rPr lang="en-IN" smtClean="0"/>
              <a:t>‹nr.›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9489-63E4-40D8-AC42-FBDDEAB870C2}" type="datetimeFigureOut">
              <a:rPr lang="en-IN" smtClean="0"/>
              <a:t>11-11-2020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669A3-8730-4E76-B153-622F1F97FBE4}" type="slidenum">
              <a:rPr lang="en-IN" smtClean="0"/>
              <a:t>‹nr.›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9489-63E4-40D8-AC42-FBDDEAB870C2}" type="datetimeFigureOut">
              <a:rPr lang="en-IN" smtClean="0"/>
              <a:t>11-11-2020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669A3-8730-4E76-B153-622F1F97FBE4}" type="slidenum">
              <a:rPr lang="en-IN" smtClean="0"/>
              <a:t>‹nr.›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F9489-63E4-40D8-AC42-FBDDEAB870C2}" type="datetimeFigureOut">
              <a:rPr lang="en-IN" smtClean="0"/>
              <a:t>11-11-2020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669A3-8730-4E76-B153-622F1F97FBE4}" type="slidenum">
              <a:rPr lang="en-IN" smtClean="0"/>
              <a:t>‹nr.›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48022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umanrightsatsea.org/wp-content/uploads/2019/04/HRAS_" TargetMode="Externa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hyperlink" Target="http://dc.icsf.net/en/component/dcnews/articledetail/16132.html" TargetMode="Externa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hyperlink" Target="https://www.humanrightsatsea.org/wp-content/uploads/2019/04/HRAS_GENEVA_DECLARATION_ON_HUMAN_RIGHTS_AT_SEA_5_April_2019_Version_1_LOCKED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>
            <a:normAutofit/>
          </a:bodyPr>
          <a:lstStyle/>
          <a:p>
            <a:r>
              <a:rPr lang="en-IN" sz="5400" dirty="0">
                <a:latin typeface="Algerian" panose="04020705040A02060702" pitchFamily="82" charset="0"/>
              </a:rPr>
              <a:t>GLOBAL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98391"/>
            <a:ext cx="9051234" cy="1653209"/>
          </a:xfrm>
        </p:spPr>
        <p:txBody>
          <a:bodyPr>
            <a:normAutofit/>
          </a:bodyPr>
          <a:lstStyle/>
          <a:p>
            <a:r>
              <a:rPr lang="en-IN" dirty="0">
                <a:latin typeface="Bahnschrift SemiBold" panose="020B0502040204020203" pitchFamily="34" charset="0"/>
              </a:rPr>
              <a:t>Small-scale Fishing and Food Sovereignty</a:t>
            </a:r>
          </a:p>
          <a:p>
            <a:r>
              <a:rPr lang="en-IN" dirty="0">
                <a:latin typeface="Bahnschrift SemiBold" panose="020B0502040204020203" pitchFamily="34" charset="0"/>
              </a:rPr>
              <a:t>By Herman Kumara, NAFSO and WFFP</a:t>
            </a:r>
          </a:p>
          <a:p>
            <a:r>
              <a:rPr lang="en-IN" dirty="0">
                <a:latin typeface="Bahnschrift SemiBold" panose="020B0502040204020203" pitchFamily="34" charset="0"/>
              </a:rPr>
              <a:t>10 November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735A0D-665A-499B-A400-74BC56764C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512"/>
          <a:stretch/>
        </p:blipFill>
        <p:spPr>
          <a:xfrm>
            <a:off x="0" y="0"/>
            <a:ext cx="12192000" cy="479839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our Response to Crisis?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Rethinking Industrialization- Use of Local Knowledge, Realize at multiple levels of involvement of people including women, in decision making processes, </a:t>
            </a:r>
          </a:p>
          <a:p>
            <a:r>
              <a:rPr lang="en-US" dirty="0"/>
              <a:t> People need to rethink what is the relationship between Land and the Sea, &amp; question about current development, Geo Politics, </a:t>
            </a:r>
          </a:p>
          <a:p>
            <a:r>
              <a:rPr lang="en-US" dirty="0"/>
              <a:t> Social Movements need to set the direction for the sustenance, build human dignity through social transformation process, </a:t>
            </a:r>
          </a:p>
          <a:p>
            <a:r>
              <a:rPr lang="en-US" dirty="0"/>
              <a:t> Building alliances within and among food producer groups, oppressed communities, such as WFFP, LVC, Pastoralist groups etc.</a:t>
            </a:r>
          </a:p>
          <a:p>
            <a:r>
              <a:rPr lang="en-US" dirty="0"/>
              <a:t>Social Movements plan for Global Green/ Blue Global  PPT,</a:t>
            </a:r>
          </a:p>
        </p:txBody>
      </p:sp>
    </p:spTree>
    <p:extLst>
      <p:ext uri="{BB962C8B-B14F-4D97-AF65-F5344CB8AC3E}">
        <p14:creationId xmlns:p14="http://schemas.microsoft.com/office/powerpoint/2010/main" val="2993565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47532F-1EE3-4D52-B1F9-4506AEE52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22" y="145775"/>
            <a:ext cx="10522226" cy="59351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24EA51-7381-42A7-A52D-68C00CBDA2B2}"/>
              </a:ext>
            </a:extLst>
          </p:cNvPr>
          <p:cNvSpPr txBox="1"/>
          <p:nvPr/>
        </p:nvSpPr>
        <p:spPr>
          <a:xfrm>
            <a:off x="1187726" y="6080885"/>
            <a:ext cx="88176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sz="1400" dirty="0">
                <a:solidFill>
                  <a:srgbClr val="002060"/>
                </a:solidFill>
              </a:rPr>
              <a:t>https://www.oecd.org/coronavirus/policy-responses/policy-implications-of-coronavirus-crisis-for-rural-development-6b9d189a/#figure-d1e332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FAB603B-C09A-44D0-9341-04A552888F36}"/>
              </a:ext>
            </a:extLst>
          </p:cNvPr>
          <p:cNvSpPr/>
          <p:nvPr/>
        </p:nvSpPr>
        <p:spPr>
          <a:xfrm flipV="1">
            <a:off x="1060174" y="2631757"/>
            <a:ext cx="1007165" cy="17770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03B3144-EC34-4241-B990-7A2FF76F0CA5}"/>
              </a:ext>
            </a:extLst>
          </p:cNvPr>
          <p:cNvSpPr/>
          <p:nvPr/>
        </p:nvSpPr>
        <p:spPr>
          <a:xfrm flipV="1">
            <a:off x="742122" y="4255148"/>
            <a:ext cx="1007165" cy="17770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F84BBA85-74B3-41A3-9DDC-3C2110D32E30}"/>
              </a:ext>
            </a:extLst>
          </p:cNvPr>
          <p:cNvSpPr/>
          <p:nvPr/>
        </p:nvSpPr>
        <p:spPr>
          <a:xfrm flipV="1">
            <a:off x="927652" y="4765357"/>
            <a:ext cx="1007165" cy="17770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886330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CD88A0-EFB1-4B8C-A073-44322A324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18457"/>
            <a:ext cx="3322317" cy="297587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sz="24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Social Protection of Fishers and Development of the </a:t>
            </a:r>
            <a:br>
              <a:rPr lang="en-US" sz="24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24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Geneva Declaration on Human Rights at Sea</a:t>
            </a:r>
            <a:r>
              <a:rPr lang="en-US" sz="24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br>
              <a:rPr lang="en-US" sz="24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FUNDAMENTAL PRINCIPLES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152D82-0A4C-44DE-BF23-C01A18DEB0AE}"/>
              </a:ext>
            </a:extLst>
          </p:cNvPr>
          <p:cNvSpPr txBox="1"/>
          <p:nvPr/>
        </p:nvSpPr>
        <p:spPr>
          <a:xfrm>
            <a:off x="841248" y="3948158"/>
            <a:ext cx="3322316" cy="16920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The protection of human rights at sea rest on the following four fundamental principles:</a:t>
            </a:r>
            <a:b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</a:br>
            <a:b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</a:b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63566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CE279A-B6FB-4266-B7CB-3EFA9CB2825F}"/>
              </a:ext>
            </a:extLst>
          </p:cNvPr>
          <p:cNvGraphicFramePr/>
          <p:nvPr/>
        </p:nvGraphicFramePr>
        <p:xfrm>
          <a:off x="4064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9A0DBF8-7DF9-4A56-A1FE-A7248F064E5A}"/>
              </a:ext>
            </a:extLst>
          </p:cNvPr>
          <p:cNvSpPr txBox="1"/>
          <p:nvPr/>
        </p:nvSpPr>
        <p:spPr>
          <a:xfrm>
            <a:off x="0" y="5694890"/>
            <a:ext cx="47635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14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https://www.humanrightsatsea.org/wp-content/uploads/2019/04/HRAS_</a:t>
            </a:r>
            <a:endParaRPr kumimoji="0" lang="en-US" sz="1400" b="0" i="0" u="sng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400"/>
              <a:buFont typeface="Arial"/>
              <a:buNone/>
              <a:tabLst/>
              <a:defRPr/>
            </a:pPr>
            <a:r>
              <a:rPr kumimoji="0" lang="en-US" sz="14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GENEVA_DECLARATION_ON_HUMAN_RIGHTS_AT_SEA_5_April_2019</a:t>
            </a:r>
            <a:endParaRPr kumimoji="0" lang="en-US" sz="1400" b="0" i="0" u="sng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400"/>
              <a:buFont typeface="Arial"/>
              <a:buNone/>
              <a:tabLst/>
              <a:defRPr/>
            </a:pPr>
            <a:r>
              <a:rPr kumimoji="0" lang="en-US" sz="14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_Version_1_LOCKED.pdf</a:t>
            </a:r>
            <a:r>
              <a:rPr kumimoji="0" lang="en-US" sz="14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PH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2335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Rectangle 123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81" name="Google Shape;181;p23"/>
          <p:cNvSpPr txBox="1"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PH" sz="3600" dirty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ROLE OF FISHERS IN FOOD SOVEREIGNTY </a:t>
            </a:r>
            <a:br>
              <a:rPr lang="en-PH" sz="3600" dirty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PH" sz="3600" dirty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 can they deliver?</a:t>
            </a:r>
            <a:endParaRPr lang="en-US" sz="3600" u="sng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87" name="Google Shape;182;p23">
            <a:extLst>
              <a:ext uri="{FF2B5EF4-FFF2-40B4-BE49-F238E27FC236}">
                <a16:creationId xmlns:a16="http://schemas.microsoft.com/office/drawing/2014/main" id="{502DB757-3F38-4946-B6D0-C63061EDAB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2197805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2E638E4-E2DE-48B2-BDFA-B69B9F477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PH" sz="2400" dirty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THE IMPACT OF THE PRESENT CRISIS ON FISHERS IN ASIA </a:t>
            </a:r>
            <a:br>
              <a:rPr lang="en-PH" sz="2400" dirty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</a:br>
            <a:r>
              <a:rPr lang="en-PH" sz="2400" dirty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AND IN SRI LANKA </a:t>
            </a:r>
            <a:br>
              <a:rPr lang="en-PH" sz="2400" dirty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</a:br>
            <a:r>
              <a:rPr lang="en-PH" sz="2400" dirty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H</a:t>
            </a:r>
            <a:r>
              <a:rPr lang="en-IN" sz="2400" dirty="0">
                <a:latin typeface="Bahnschrift SemiBold" panose="020B0502040204020203" pitchFamily="34" charset="0"/>
              </a:rPr>
              <a:t>ow will SSFs be able to deliver when they are in crisis situation themselves?</a:t>
            </a:r>
            <a:endParaRPr lang="en-PH" sz="2400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0277BAB-E576-4FBD-A11D-8AC2F289EB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447819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1939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59026" y="-416459"/>
            <a:ext cx="12032974" cy="7170598"/>
            <a:chOff x="-1" y="678989"/>
            <a:chExt cx="6507334" cy="527365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55" y="1048321"/>
              <a:ext cx="6489578" cy="490432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-1" y="678989"/>
              <a:ext cx="6507333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I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UN/WB/FAO /IFI’s/ Coastal States/ MNCs –  BE Adopted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0545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3860"/>
            <a:ext cx="11129356" cy="66502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9858" y="124287"/>
            <a:ext cx="10717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en-IN" sz="2000" b="1" kern="0" dirty="0">
                <a:solidFill>
                  <a:srgbClr val="C00000"/>
                </a:solidFill>
                <a:latin typeface="Book Antiqua" panose="02040602050305030304" pitchFamily="18" charset="0"/>
                <a:cs typeface="Arial"/>
                <a:sym typeface="Arial"/>
              </a:rPr>
              <a:t>Coasts and Fishers in the Era of Blue Economy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 Antiqua" panose="020406020503050303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7671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SECTORS of Blue Economy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Legal use of Resources: </a:t>
            </a:r>
            <a:r>
              <a:rPr lang="en-US" dirty="0"/>
              <a:t>Fishing in EEZ, Aquaculture, Fishing Processes, Maritime Transportation,  </a:t>
            </a:r>
          </a:p>
          <a:p>
            <a:r>
              <a:rPr lang="en-US" dirty="0">
                <a:solidFill>
                  <a:srgbClr val="C00000"/>
                </a:solidFill>
              </a:rPr>
              <a:t>Coastal Development:</a:t>
            </a:r>
            <a:r>
              <a:rPr lang="en-US" dirty="0"/>
              <a:t> Infrastructure Dev., Tourism, Port Developments, Industrial Zones, </a:t>
            </a:r>
          </a:p>
          <a:p>
            <a:r>
              <a:rPr lang="en-US" dirty="0">
                <a:solidFill>
                  <a:srgbClr val="C00000"/>
                </a:solidFill>
              </a:rPr>
              <a:t>Marine Extraction: </a:t>
            </a:r>
            <a:r>
              <a:rPr lang="en-US" dirty="0"/>
              <a:t>Oil &amp; Gas, Sea Bed Mining, </a:t>
            </a:r>
          </a:p>
          <a:p>
            <a:r>
              <a:rPr lang="en-US" dirty="0">
                <a:solidFill>
                  <a:srgbClr val="C00000"/>
                </a:solidFill>
              </a:rPr>
              <a:t>Militarization: </a:t>
            </a:r>
            <a:r>
              <a:rPr lang="en-US" dirty="0"/>
              <a:t>Fake Islands, Canals, Geo Political military conflicts, </a:t>
            </a:r>
          </a:p>
        </p:txBody>
      </p:sp>
    </p:spTree>
    <p:extLst>
      <p:ext uri="{BB962C8B-B14F-4D97-AF65-F5344CB8AC3E}">
        <p14:creationId xmlns:p14="http://schemas.microsoft.com/office/powerpoint/2010/main" val="1271730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1318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3994"/>
            <a:ext cx="11075634" cy="537099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Externalisation of Marginalised Communities specially Coastal and Marine Communities (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Mokeshkhali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Island, Gujarat Coast)</a:t>
            </a:r>
          </a:p>
          <a:p>
            <a:pPr algn="just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Self-organised Women Fish Vendors are being removed from the Supply and Value Chain (India, Sri Lanka,)</a:t>
            </a:r>
          </a:p>
          <a:p>
            <a:pPr algn="just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Irreversible Damage to Coastal and Marine Ecosystems such as Estuaries, Salt marshes, Lagoons, Mudflats, Mangroves, and other potential ecosystems (Indonesia, India, Sri Lanka, Pakistan, Thailand, Bangladesh)</a:t>
            </a:r>
          </a:p>
          <a:p>
            <a:pPr algn="just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Trade and fiscal deficit leading to devaluation of currency and inflation.          (Sri Lanka, Indonesia, India)</a:t>
            </a:r>
          </a:p>
          <a:p>
            <a:pPr algn="just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Displacement of people due to dispossession of resources and denial of customary rights to ocean and coastal commons. (Indonesia, India, Sri Lanka, Thailand, Bangladesh)</a:t>
            </a:r>
          </a:p>
          <a:p>
            <a:pPr algn="just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Militarisation and Security Surveillance of the Ocean and Coast(Indonesia, Sri Lanka, India, Bangladesh, Thailand)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69808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2E638E4-E2DE-48B2-BDFA-B69B9F477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PH" sz="2400" dirty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THE IMPACT OF THE PRESENT CRISIS ON FISHERS IN ASIA </a:t>
            </a:r>
            <a:br>
              <a:rPr lang="en-PH" sz="2400" dirty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</a:br>
            <a:r>
              <a:rPr lang="en-PH" sz="2400" dirty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AND IN SRI LANKA </a:t>
            </a:r>
            <a:br>
              <a:rPr lang="en-PH" sz="2400" dirty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</a:br>
            <a:r>
              <a:rPr lang="en-PH" sz="2400" dirty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H</a:t>
            </a:r>
            <a:r>
              <a:rPr lang="en-IN" sz="2400" dirty="0">
                <a:latin typeface="Bahnschrift SemiBold" panose="020B0502040204020203" pitchFamily="34" charset="0"/>
              </a:rPr>
              <a:t>ow will SSFs be able to deliver when they are in crisis situation themselves?</a:t>
            </a:r>
            <a:endParaRPr lang="en-PH" sz="2400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0277BAB-E576-4FBD-A11D-8AC2F289EB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719089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8382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C76081B-DDD1-4877-BB24-D25571C9EA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1935801"/>
              </p:ext>
            </p:extLst>
          </p:nvPr>
        </p:nvGraphicFramePr>
        <p:xfrm>
          <a:off x="838200" y="1690688"/>
          <a:ext cx="10515600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08AF9240-D5F3-4A29-80CB-F4061ABA4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br>
              <a:rPr lang="en-PH" sz="2800" dirty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PH" sz="2800" dirty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FISHERS' RESPONSES TO THE CRISIS</a:t>
            </a:r>
            <a:br>
              <a:rPr lang="en-PH" sz="2800" dirty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PH" sz="2800" dirty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to do to be  </a:t>
            </a:r>
            <a:r>
              <a:rPr lang="en-PH" sz="2800" dirty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able to </a:t>
            </a:r>
            <a:r>
              <a:rPr lang="en-PH" sz="2800" dirty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deliver?</a:t>
            </a:r>
            <a:br>
              <a:rPr lang="en-PH" sz="28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PH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92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2106</TotalTime>
  <Words>835</Words>
  <Application>Microsoft Office PowerPoint</Application>
  <PresentationFormat>Breedbeeld</PresentationFormat>
  <Paragraphs>58</Paragraphs>
  <Slides>12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11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12</vt:i4>
      </vt:variant>
    </vt:vector>
  </HeadingPairs>
  <TitlesOfParts>
    <vt:vector size="25" baseType="lpstr">
      <vt:lpstr>Aharoni</vt:lpstr>
      <vt:lpstr>Algerian</vt:lpstr>
      <vt:lpstr>Arial</vt:lpstr>
      <vt:lpstr>Arial Rounded MT Bold</vt:lpstr>
      <vt:lpstr>Bahnschrift SemiBold</vt:lpstr>
      <vt:lpstr>Book Antiqua</vt:lpstr>
      <vt:lpstr>Calibri</vt:lpstr>
      <vt:lpstr>Calibri Light</vt:lpstr>
      <vt:lpstr>Segoe UI Light</vt:lpstr>
      <vt:lpstr>Times New Roman</vt:lpstr>
      <vt:lpstr>Tw Cen MT</vt:lpstr>
      <vt:lpstr>Office Theme</vt:lpstr>
      <vt:lpstr>1_Office Theme</vt:lpstr>
      <vt:lpstr>GLOBAL</vt:lpstr>
      <vt:lpstr>THE ROLE OF FISHERS IN FOOD SOVEREIGNTY  What can they deliver?</vt:lpstr>
      <vt:lpstr>THE IMPACT OF THE PRESENT CRISIS ON FISHERS IN ASIA  AND IN SRI LANKA  How will SSFs be able to deliver when they are in crisis situation themselves?</vt:lpstr>
      <vt:lpstr>PowerPoint-presentatie</vt:lpstr>
      <vt:lpstr>PowerPoint-presentatie</vt:lpstr>
      <vt:lpstr>4 SECTORS of Blue Economy</vt:lpstr>
      <vt:lpstr> </vt:lpstr>
      <vt:lpstr>THE IMPACT OF THE PRESENT CRISIS ON FISHERS IN ASIA  AND IN SRI LANKA  How will SSFs be able to deliver when they are in crisis situation themselves?</vt:lpstr>
      <vt:lpstr> FISHERS' RESPONSES TO THE CRISIS What to do to be  able to deliver? </vt:lpstr>
      <vt:lpstr>What is our Response to Crisis?</vt:lpstr>
      <vt:lpstr>PowerPoint-presentatie</vt:lpstr>
      <vt:lpstr>Social Protection of Fishers and Development of the  Geneva Declaration on Human Rights at Sea:  FUNDAMENTAL PRINCIPLES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 THOMAS SPARTEGUS</dc:creator>
  <cp:lastModifiedBy>Kathy Bernaerts</cp:lastModifiedBy>
  <cp:revision>209</cp:revision>
  <dcterms:created xsi:type="dcterms:W3CDTF">2019-12-04T07:14:00Z</dcterms:created>
  <dcterms:modified xsi:type="dcterms:W3CDTF">2020-11-11T08:17:51Z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