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81" r:id="rId5"/>
    <p:sldId id="271" r:id="rId6"/>
    <p:sldId id="305" r:id="rId7"/>
    <p:sldId id="294" r:id="rId8"/>
    <p:sldId id="288" r:id="rId9"/>
    <p:sldId id="293" r:id="rId10"/>
    <p:sldId id="291" r:id="rId11"/>
    <p:sldId id="286" r:id="rId12"/>
    <p:sldId id="304" r:id="rId13"/>
    <p:sldId id="283" r:id="rId14"/>
    <p:sldId id="299" r:id="rId15"/>
    <p:sldId id="29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E00"/>
    <a:srgbClr val="CC6B00"/>
    <a:srgbClr val="29C3EC"/>
    <a:srgbClr val="00CC99"/>
    <a:srgbClr val="996600"/>
    <a:srgbClr val="CC3300"/>
    <a:srgbClr val="FFFFFF"/>
    <a:srgbClr val="093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737A4-25F7-400A-B1F3-2B65D20E7522}" v="14" dt="2021-05-17T18:35:23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3" autoAdjust="0"/>
    <p:restoredTop sz="94679" autoAdjust="0"/>
  </p:normalViewPr>
  <p:slideViewPr>
    <p:cSldViewPr snapToGrid="0" snapToObjects="1">
      <p:cViewPr varScale="1">
        <p:scale>
          <a:sx n="78" d="100"/>
          <a:sy n="78" d="100"/>
        </p:scale>
        <p:origin x="14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Muttitt" userId="82d2a2ea-e69b-4868-afb3-93f22a93b126" providerId="ADAL" clId="{5FD737A4-25F7-400A-B1F3-2B65D20E7522}"/>
    <pc:docChg chg="undo custSel addSld delSld modSld sldOrd">
      <pc:chgData name="Greg Muttitt" userId="82d2a2ea-e69b-4868-afb3-93f22a93b126" providerId="ADAL" clId="{5FD737A4-25F7-400A-B1F3-2B65D20E7522}" dt="2021-05-17T19:01:20.131" v="246" actId="1076"/>
      <pc:docMkLst>
        <pc:docMk/>
      </pc:docMkLst>
      <pc:sldChg chg="addSp modSp mod">
        <pc:chgData name="Greg Muttitt" userId="82d2a2ea-e69b-4868-afb3-93f22a93b126" providerId="ADAL" clId="{5FD737A4-25F7-400A-B1F3-2B65D20E7522}" dt="2021-05-17T18:33:18.643" v="235" actId="1076"/>
        <pc:sldMkLst>
          <pc:docMk/>
          <pc:sldMk cId="369463470" sldId="271"/>
        </pc:sldMkLst>
        <pc:spChg chg="add mod">
          <ac:chgData name="Greg Muttitt" userId="82d2a2ea-e69b-4868-afb3-93f22a93b126" providerId="ADAL" clId="{5FD737A4-25F7-400A-B1F3-2B65D20E7522}" dt="2021-05-17T18:33:18.643" v="235" actId="1076"/>
          <ac:spMkLst>
            <pc:docMk/>
            <pc:sldMk cId="369463470" sldId="271"/>
            <ac:spMk id="4" creationId="{41929E7D-CF70-475D-B228-3E77B3069A54}"/>
          </ac:spMkLst>
        </pc:spChg>
        <pc:spChg chg="mod">
          <ac:chgData name="Greg Muttitt" userId="82d2a2ea-e69b-4868-afb3-93f22a93b126" providerId="ADAL" clId="{5FD737A4-25F7-400A-B1F3-2B65D20E7522}" dt="2021-05-17T17:03:16.701" v="151" actId="20577"/>
          <ac:spMkLst>
            <pc:docMk/>
            <pc:sldMk cId="369463470" sldId="271"/>
            <ac:spMk id="5" creationId="{00000000-0000-0000-0000-000000000000}"/>
          </ac:spMkLst>
        </pc:spChg>
      </pc:sldChg>
      <pc:sldChg chg="del">
        <pc:chgData name="Greg Muttitt" userId="82d2a2ea-e69b-4868-afb3-93f22a93b126" providerId="ADAL" clId="{5FD737A4-25F7-400A-B1F3-2B65D20E7522}" dt="2021-05-17T16:26:35.907" v="0" actId="47"/>
        <pc:sldMkLst>
          <pc:docMk/>
          <pc:sldMk cId="384186058" sldId="278"/>
        </pc:sldMkLst>
      </pc:sldChg>
      <pc:sldChg chg="addSp delSp modSp mod">
        <pc:chgData name="Greg Muttitt" userId="82d2a2ea-e69b-4868-afb3-93f22a93b126" providerId="ADAL" clId="{5FD737A4-25F7-400A-B1F3-2B65D20E7522}" dt="2021-05-17T17:05:07.048" v="187" actId="478"/>
        <pc:sldMkLst>
          <pc:docMk/>
          <pc:sldMk cId="227688029" sldId="281"/>
        </pc:sldMkLst>
        <pc:spChg chg="del">
          <ac:chgData name="Greg Muttitt" userId="82d2a2ea-e69b-4868-afb3-93f22a93b126" providerId="ADAL" clId="{5FD737A4-25F7-400A-B1F3-2B65D20E7522}" dt="2021-05-17T16:58:43.992" v="93" actId="478"/>
          <ac:spMkLst>
            <pc:docMk/>
            <pc:sldMk cId="227688029" sldId="281"/>
            <ac:spMk id="2" creationId="{78B2663B-E7BC-4A80-96FF-C94674C127AF}"/>
          </ac:spMkLst>
        </pc:spChg>
        <pc:spChg chg="del">
          <ac:chgData name="Greg Muttitt" userId="82d2a2ea-e69b-4868-afb3-93f22a93b126" providerId="ADAL" clId="{5FD737A4-25F7-400A-B1F3-2B65D20E7522}" dt="2021-05-17T17:05:04.369" v="186" actId="478"/>
          <ac:spMkLst>
            <pc:docMk/>
            <pc:sldMk cId="227688029" sldId="281"/>
            <ac:spMk id="3" creationId="{46B3E741-8096-4B90-9B9F-45E82FAFEC83}"/>
          </ac:spMkLst>
        </pc:spChg>
        <pc:spChg chg="del">
          <ac:chgData name="Greg Muttitt" userId="82d2a2ea-e69b-4868-afb3-93f22a93b126" providerId="ADAL" clId="{5FD737A4-25F7-400A-B1F3-2B65D20E7522}" dt="2021-05-17T17:05:07.048" v="187" actId="478"/>
          <ac:spMkLst>
            <pc:docMk/>
            <pc:sldMk cId="227688029" sldId="281"/>
            <ac:spMk id="4" creationId="{302BD03D-38CB-4B02-A7BB-628BA14A7ED9}"/>
          </ac:spMkLst>
        </pc:spChg>
        <pc:spChg chg="mod">
          <ac:chgData name="Greg Muttitt" userId="82d2a2ea-e69b-4868-afb3-93f22a93b126" providerId="ADAL" clId="{5FD737A4-25F7-400A-B1F3-2B65D20E7522}" dt="2021-05-17T17:04:57.753" v="185" actId="20577"/>
          <ac:spMkLst>
            <pc:docMk/>
            <pc:sldMk cId="227688029" sldId="281"/>
            <ac:spMk id="7" creationId="{7889CA75-DF8F-49AC-8F4F-5D9CB0F24D7C}"/>
          </ac:spMkLst>
        </pc:spChg>
        <pc:spChg chg="mod">
          <ac:chgData name="Greg Muttitt" userId="82d2a2ea-e69b-4868-afb3-93f22a93b126" providerId="ADAL" clId="{5FD737A4-25F7-400A-B1F3-2B65D20E7522}" dt="2021-05-17T16:40:39.691" v="76" actId="20577"/>
          <ac:spMkLst>
            <pc:docMk/>
            <pc:sldMk cId="227688029" sldId="281"/>
            <ac:spMk id="11" creationId="{41137516-0DBE-4AAC-8511-EB19B6DFB98D}"/>
          </ac:spMkLst>
        </pc:spChg>
        <pc:picChg chg="del">
          <ac:chgData name="Greg Muttitt" userId="82d2a2ea-e69b-4868-afb3-93f22a93b126" providerId="ADAL" clId="{5FD737A4-25F7-400A-B1F3-2B65D20E7522}" dt="2021-05-17T16:40:46.207" v="77" actId="478"/>
          <ac:picMkLst>
            <pc:docMk/>
            <pc:sldMk cId="227688029" sldId="281"/>
            <ac:picMk id="5" creationId="{043903F3-34A3-4F3B-99F2-C0599CF6BC35}"/>
          </ac:picMkLst>
        </pc:picChg>
        <pc:picChg chg="add del mod ord modCrop">
          <ac:chgData name="Greg Muttitt" userId="82d2a2ea-e69b-4868-afb3-93f22a93b126" providerId="ADAL" clId="{5FD737A4-25F7-400A-B1F3-2B65D20E7522}" dt="2021-05-17T17:00:40.426" v="104" actId="14100"/>
          <ac:picMkLst>
            <pc:docMk/>
            <pc:sldMk cId="227688029" sldId="281"/>
            <ac:picMk id="8" creationId="{EEBA5662-BEAA-4839-9883-EB6F668B6656}"/>
          </ac:picMkLst>
        </pc:picChg>
      </pc:sldChg>
      <pc:sldChg chg="addSp delSp modSp mod">
        <pc:chgData name="Greg Muttitt" userId="82d2a2ea-e69b-4868-afb3-93f22a93b126" providerId="ADAL" clId="{5FD737A4-25F7-400A-B1F3-2B65D20E7522}" dt="2021-05-17T17:04:20.408" v="164" actId="1076"/>
        <pc:sldMkLst>
          <pc:docMk/>
          <pc:sldMk cId="3891476262" sldId="283"/>
        </pc:sldMkLst>
        <pc:spChg chg="del">
          <ac:chgData name="Greg Muttitt" userId="82d2a2ea-e69b-4868-afb3-93f22a93b126" providerId="ADAL" clId="{5FD737A4-25F7-400A-B1F3-2B65D20E7522}" dt="2021-05-17T17:04:14.925" v="162" actId="478"/>
          <ac:spMkLst>
            <pc:docMk/>
            <pc:sldMk cId="3891476262" sldId="283"/>
            <ac:spMk id="5" creationId="{00000000-0000-0000-0000-000000000000}"/>
          </ac:spMkLst>
        </pc:spChg>
        <pc:spChg chg="mod">
          <ac:chgData name="Greg Muttitt" userId="82d2a2ea-e69b-4868-afb3-93f22a93b126" providerId="ADAL" clId="{5FD737A4-25F7-400A-B1F3-2B65D20E7522}" dt="2021-05-17T17:04:20.408" v="164" actId="1076"/>
          <ac:spMkLst>
            <pc:docMk/>
            <pc:sldMk cId="3891476262" sldId="283"/>
            <ac:spMk id="7" creationId="{1DFA012B-C848-4995-A245-C14BFFA90EDC}"/>
          </ac:spMkLst>
        </pc:spChg>
        <pc:spChg chg="add mod">
          <ac:chgData name="Greg Muttitt" userId="82d2a2ea-e69b-4868-afb3-93f22a93b126" providerId="ADAL" clId="{5FD737A4-25F7-400A-B1F3-2B65D20E7522}" dt="2021-05-17T17:04:15.687" v="163"/>
          <ac:spMkLst>
            <pc:docMk/>
            <pc:sldMk cId="3891476262" sldId="283"/>
            <ac:spMk id="8" creationId="{75CD4F62-0F48-4AEB-9B07-FDC4F6656AF9}"/>
          </ac:spMkLst>
        </pc:spChg>
      </pc:sldChg>
      <pc:sldChg chg="del">
        <pc:chgData name="Greg Muttitt" userId="82d2a2ea-e69b-4868-afb3-93f22a93b126" providerId="ADAL" clId="{5FD737A4-25F7-400A-B1F3-2B65D20E7522}" dt="2021-05-17T16:26:39.215" v="1" actId="47"/>
        <pc:sldMkLst>
          <pc:docMk/>
          <pc:sldMk cId="1415232821" sldId="284"/>
        </pc:sldMkLst>
      </pc:sldChg>
      <pc:sldChg chg="del">
        <pc:chgData name="Greg Muttitt" userId="82d2a2ea-e69b-4868-afb3-93f22a93b126" providerId="ADAL" clId="{5FD737A4-25F7-400A-B1F3-2B65D20E7522}" dt="2021-05-17T16:52:28.477" v="81" actId="47"/>
        <pc:sldMkLst>
          <pc:docMk/>
          <pc:sldMk cId="1777776393" sldId="285"/>
        </pc:sldMkLst>
      </pc:sldChg>
      <pc:sldChg chg="addSp delSp modSp mod">
        <pc:chgData name="Greg Muttitt" userId="82d2a2ea-e69b-4868-afb3-93f22a93b126" providerId="ADAL" clId="{5FD737A4-25F7-400A-B1F3-2B65D20E7522}" dt="2021-05-17T18:35:41.021" v="239" actId="1076"/>
        <pc:sldMkLst>
          <pc:docMk/>
          <pc:sldMk cId="62160420" sldId="286"/>
        </pc:sldMkLst>
        <pc:spChg chg="add mod">
          <ac:chgData name="Greg Muttitt" userId="82d2a2ea-e69b-4868-afb3-93f22a93b126" providerId="ADAL" clId="{5FD737A4-25F7-400A-B1F3-2B65D20E7522}" dt="2021-05-17T17:04:08.015" v="161"/>
          <ac:spMkLst>
            <pc:docMk/>
            <pc:sldMk cId="62160420" sldId="286"/>
            <ac:spMk id="5" creationId="{3C9AB794-B96B-402B-9F94-39B3C9E67C9E}"/>
          </ac:spMkLst>
        </pc:spChg>
        <pc:spChg chg="add mod">
          <ac:chgData name="Greg Muttitt" userId="82d2a2ea-e69b-4868-afb3-93f22a93b126" providerId="ADAL" clId="{5FD737A4-25F7-400A-B1F3-2B65D20E7522}" dt="2021-05-17T18:35:41.021" v="239" actId="1076"/>
          <ac:spMkLst>
            <pc:docMk/>
            <pc:sldMk cId="62160420" sldId="286"/>
            <ac:spMk id="6" creationId="{FAF9683E-C7B1-4BE5-BBDB-195D69E64CB5}"/>
          </ac:spMkLst>
        </pc:spChg>
        <pc:spChg chg="del">
          <ac:chgData name="Greg Muttitt" userId="82d2a2ea-e69b-4868-afb3-93f22a93b126" providerId="ADAL" clId="{5FD737A4-25F7-400A-B1F3-2B65D20E7522}" dt="2021-05-17T17:04:06.734" v="160" actId="478"/>
          <ac:spMkLst>
            <pc:docMk/>
            <pc:sldMk cId="62160420" sldId="286"/>
            <ac:spMk id="8" creationId="{BF463F93-A4A6-4376-BA75-7536D0222BD6}"/>
          </ac:spMkLst>
        </pc:spChg>
      </pc:sldChg>
      <pc:sldChg chg="del">
        <pc:chgData name="Greg Muttitt" userId="82d2a2ea-e69b-4868-afb3-93f22a93b126" providerId="ADAL" clId="{5FD737A4-25F7-400A-B1F3-2B65D20E7522}" dt="2021-05-17T16:27:15.059" v="5" actId="47"/>
        <pc:sldMkLst>
          <pc:docMk/>
          <pc:sldMk cId="322494871" sldId="287"/>
        </pc:sldMkLst>
      </pc:sldChg>
      <pc:sldChg chg="addSp delSp modSp mod">
        <pc:chgData name="Greg Muttitt" userId="82d2a2ea-e69b-4868-afb3-93f22a93b126" providerId="ADAL" clId="{5FD737A4-25F7-400A-B1F3-2B65D20E7522}" dt="2021-05-17T17:03:48.912" v="155"/>
        <pc:sldMkLst>
          <pc:docMk/>
          <pc:sldMk cId="1505147948" sldId="288"/>
        </pc:sldMkLst>
        <pc:spChg chg="del">
          <ac:chgData name="Greg Muttitt" userId="82d2a2ea-e69b-4868-afb3-93f22a93b126" providerId="ADAL" clId="{5FD737A4-25F7-400A-B1F3-2B65D20E7522}" dt="2021-05-17T17:03:48.446" v="154" actId="478"/>
          <ac:spMkLst>
            <pc:docMk/>
            <pc:sldMk cId="1505147948" sldId="288"/>
            <ac:spMk id="5" creationId="{00000000-0000-0000-0000-000000000000}"/>
          </ac:spMkLst>
        </pc:spChg>
        <pc:spChg chg="add mod">
          <ac:chgData name="Greg Muttitt" userId="82d2a2ea-e69b-4868-afb3-93f22a93b126" providerId="ADAL" clId="{5FD737A4-25F7-400A-B1F3-2B65D20E7522}" dt="2021-05-17T17:03:48.912" v="155"/>
          <ac:spMkLst>
            <pc:docMk/>
            <pc:sldMk cId="1505147948" sldId="288"/>
            <ac:spMk id="6" creationId="{9A63D02C-9A49-4267-925B-BDF6F574BDAD}"/>
          </ac:spMkLst>
        </pc:spChg>
      </pc:sldChg>
      <pc:sldChg chg="del">
        <pc:chgData name="Greg Muttitt" userId="82d2a2ea-e69b-4868-afb3-93f22a93b126" providerId="ADAL" clId="{5FD737A4-25F7-400A-B1F3-2B65D20E7522}" dt="2021-05-17T16:27:13.860" v="4" actId="47"/>
        <pc:sldMkLst>
          <pc:docMk/>
          <pc:sldMk cId="297805937" sldId="289"/>
        </pc:sldMkLst>
      </pc:sldChg>
      <pc:sldChg chg="del">
        <pc:chgData name="Greg Muttitt" userId="82d2a2ea-e69b-4868-afb3-93f22a93b126" providerId="ADAL" clId="{5FD737A4-25F7-400A-B1F3-2B65D20E7522}" dt="2021-05-17T16:26:59.946" v="2" actId="47"/>
        <pc:sldMkLst>
          <pc:docMk/>
          <pc:sldMk cId="866843975" sldId="290"/>
        </pc:sldMkLst>
      </pc:sldChg>
      <pc:sldChg chg="addSp delSp modSp mod ord">
        <pc:chgData name="Greg Muttitt" userId="82d2a2ea-e69b-4868-afb3-93f22a93b126" providerId="ADAL" clId="{5FD737A4-25F7-400A-B1F3-2B65D20E7522}" dt="2021-05-17T17:04:00.812" v="159"/>
        <pc:sldMkLst>
          <pc:docMk/>
          <pc:sldMk cId="3977950789" sldId="291"/>
        </pc:sldMkLst>
        <pc:spChg chg="del">
          <ac:chgData name="Greg Muttitt" userId="82d2a2ea-e69b-4868-afb3-93f22a93b126" providerId="ADAL" clId="{5FD737A4-25F7-400A-B1F3-2B65D20E7522}" dt="2021-05-17T17:03:58.842" v="158" actId="478"/>
          <ac:spMkLst>
            <pc:docMk/>
            <pc:sldMk cId="3977950789" sldId="291"/>
            <ac:spMk id="5" creationId="{00000000-0000-0000-0000-000000000000}"/>
          </ac:spMkLst>
        </pc:spChg>
        <pc:spChg chg="add mod">
          <ac:chgData name="Greg Muttitt" userId="82d2a2ea-e69b-4868-afb3-93f22a93b126" providerId="ADAL" clId="{5FD737A4-25F7-400A-B1F3-2B65D20E7522}" dt="2021-05-17T17:04:00.812" v="159"/>
          <ac:spMkLst>
            <pc:docMk/>
            <pc:sldMk cId="3977950789" sldId="291"/>
            <ac:spMk id="8" creationId="{8695FE84-79B0-43A8-A051-E39E3B7446EA}"/>
          </ac:spMkLst>
        </pc:spChg>
      </pc:sldChg>
      <pc:sldChg chg="addSp delSp modSp mod ord">
        <pc:chgData name="Greg Muttitt" userId="82d2a2ea-e69b-4868-afb3-93f22a93b126" providerId="ADAL" clId="{5FD737A4-25F7-400A-B1F3-2B65D20E7522}" dt="2021-05-17T17:03:54.656" v="157"/>
        <pc:sldMkLst>
          <pc:docMk/>
          <pc:sldMk cId="2912833422" sldId="293"/>
        </pc:sldMkLst>
        <pc:spChg chg="add mod">
          <ac:chgData name="Greg Muttitt" userId="82d2a2ea-e69b-4868-afb3-93f22a93b126" providerId="ADAL" clId="{5FD737A4-25F7-400A-B1F3-2B65D20E7522}" dt="2021-05-17T17:03:54.656" v="157"/>
          <ac:spMkLst>
            <pc:docMk/>
            <pc:sldMk cId="2912833422" sldId="293"/>
            <ac:spMk id="5" creationId="{EEA26575-69D6-4013-93F2-F13438465256}"/>
          </ac:spMkLst>
        </pc:spChg>
        <pc:spChg chg="del">
          <ac:chgData name="Greg Muttitt" userId="82d2a2ea-e69b-4868-afb3-93f22a93b126" providerId="ADAL" clId="{5FD737A4-25F7-400A-B1F3-2B65D20E7522}" dt="2021-05-17T17:03:54.192" v="156" actId="478"/>
          <ac:spMkLst>
            <pc:docMk/>
            <pc:sldMk cId="2912833422" sldId="293"/>
            <ac:spMk id="8" creationId="{BF463F93-A4A6-4376-BA75-7536D0222BD6}"/>
          </ac:spMkLst>
        </pc:spChg>
      </pc:sldChg>
      <pc:sldChg chg="addSp delSp modSp mod">
        <pc:chgData name="Greg Muttitt" userId="82d2a2ea-e69b-4868-afb3-93f22a93b126" providerId="ADAL" clId="{5FD737A4-25F7-400A-B1F3-2B65D20E7522}" dt="2021-05-17T17:03:42.064" v="153"/>
        <pc:sldMkLst>
          <pc:docMk/>
          <pc:sldMk cId="1469954094" sldId="294"/>
        </pc:sldMkLst>
        <pc:spChg chg="del">
          <ac:chgData name="Greg Muttitt" userId="82d2a2ea-e69b-4868-afb3-93f22a93b126" providerId="ADAL" clId="{5FD737A4-25F7-400A-B1F3-2B65D20E7522}" dt="2021-05-17T17:03:41.526" v="152" actId="478"/>
          <ac:spMkLst>
            <pc:docMk/>
            <pc:sldMk cId="1469954094" sldId="294"/>
            <ac:spMk id="5" creationId="{00000000-0000-0000-0000-000000000000}"/>
          </ac:spMkLst>
        </pc:spChg>
        <pc:spChg chg="add mod">
          <ac:chgData name="Greg Muttitt" userId="82d2a2ea-e69b-4868-afb3-93f22a93b126" providerId="ADAL" clId="{5FD737A4-25F7-400A-B1F3-2B65D20E7522}" dt="2021-05-17T17:03:42.064" v="153"/>
          <ac:spMkLst>
            <pc:docMk/>
            <pc:sldMk cId="1469954094" sldId="294"/>
            <ac:spMk id="20" creationId="{CDD1A2E1-3328-43D6-BB6A-BBD3910F856D}"/>
          </ac:spMkLst>
        </pc:spChg>
      </pc:sldChg>
      <pc:sldChg chg="del ord">
        <pc:chgData name="Greg Muttitt" userId="82d2a2ea-e69b-4868-afb3-93f22a93b126" providerId="ADAL" clId="{5FD737A4-25F7-400A-B1F3-2B65D20E7522}" dt="2021-05-17T16:53:18.160" v="82" actId="47"/>
        <pc:sldMkLst>
          <pc:docMk/>
          <pc:sldMk cId="3679845330" sldId="295"/>
        </pc:sldMkLst>
      </pc:sldChg>
      <pc:sldChg chg="addSp delSp modSp mod">
        <pc:chgData name="Greg Muttitt" userId="82d2a2ea-e69b-4868-afb3-93f22a93b126" providerId="ADAL" clId="{5FD737A4-25F7-400A-B1F3-2B65D20E7522}" dt="2021-05-17T17:04:43.932" v="172"/>
        <pc:sldMkLst>
          <pc:docMk/>
          <pc:sldMk cId="1893236899" sldId="296"/>
        </pc:sldMkLst>
        <pc:spChg chg="add mod">
          <ac:chgData name="Greg Muttitt" userId="82d2a2ea-e69b-4868-afb3-93f22a93b126" providerId="ADAL" clId="{5FD737A4-25F7-400A-B1F3-2B65D20E7522}" dt="2021-05-17T17:04:43.932" v="172"/>
          <ac:spMkLst>
            <pc:docMk/>
            <pc:sldMk cId="1893236899" sldId="296"/>
            <ac:spMk id="5" creationId="{CA1BE2A0-4A5D-47F2-9BE0-D56B4363FF66}"/>
          </ac:spMkLst>
        </pc:spChg>
        <pc:spChg chg="del">
          <ac:chgData name="Greg Muttitt" userId="82d2a2ea-e69b-4868-afb3-93f22a93b126" providerId="ADAL" clId="{5FD737A4-25F7-400A-B1F3-2B65D20E7522}" dt="2021-05-17T17:04:43.449" v="171" actId="478"/>
          <ac:spMkLst>
            <pc:docMk/>
            <pc:sldMk cId="1893236899" sldId="296"/>
            <ac:spMk id="8" creationId="{BF463F93-A4A6-4376-BA75-7536D0222BD6}"/>
          </ac:spMkLst>
        </pc:spChg>
      </pc:sldChg>
      <pc:sldChg chg="del">
        <pc:chgData name="Greg Muttitt" userId="82d2a2ea-e69b-4868-afb3-93f22a93b126" providerId="ADAL" clId="{5FD737A4-25F7-400A-B1F3-2B65D20E7522}" dt="2021-05-17T16:27:12.013" v="3" actId="47"/>
        <pc:sldMkLst>
          <pc:docMk/>
          <pc:sldMk cId="3307102309" sldId="297"/>
        </pc:sldMkLst>
      </pc:sldChg>
      <pc:sldChg chg="del">
        <pc:chgData name="Greg Muttitt" userId="82d2a2ea-e69b-4868-afb3-93f22a93b126" providerId="ADAL" clId="{5FD737A4-25F7-400A-B1F3-2B65D20E7522}" dt="2021-05-17T16:27:36.833" v="7" actId="47"/>
        <pc:sldMkLst>
          <pc:docMk/>
          <pc:sldMk cId="239077135" sldId="298"/>
        </pc:sldMkLst>
      </pc:sldChg>
      <pc:sldChg chg="addSp delSp modSp mod">
        <pc:chgData name="Greg Muttitt" userId="82d2a2ea-e69b-4868-afb3-93f22a93b126" providerId="ADAL" clId="{5FD737A4-25F7-400A-B1F3-2B65D20E7522}" dt="2021-05-17T17:04:38.439" v="170"/>
        <pc:sldMkLst>
          <pc:docMk/>
          <pc:sldMk cId="2721846669" sldId="299"/>
        </pc:sldMkLst>
        <pc:spChg chg="add mod">
          <ac:chgData name="Greg Muttitt" userId="82d2a2ea-e69b-4868-afb3-93f22a93b126" providerId="ADAL" clId="{5FD737A4-25F7-400A-B1F3-2B65D20E7522}" dt="2021-05-17T17:04:38.439" v="170"/>
          <ac:spMkLst>
            <pc:docMk/>
            <pc:sldMk cId="2721846669" sldId="299"/>
            <ac:spMk id="5" creationId="{BADA702A-92E4-4516-9A05-E16550511711}"/>
          </ac:spMkLst>
        </pc:spChg>
        <pc:spChg chg="del">
          <ac:chgData name="Greg Muttitt" userId="82d2a2ea-e69b-4868-afb3-93f22a93b126" providerId="ADAL" clId="{5FD737A4-25F7-400A-B1F3-2B65D20E7522}" dt="2021-05-17T17:04:37.926" v="169" actId="478"/>
          <ac:spMkLst>
            <pc:docMk/>
            <pc:sldMk cId="2721846669" sldId="299"/>
            <ac:spMk id="8" creationId="{BF463F93-A4A6-4376-BA75-7536D0222BD6}"/>
          </ac:spMkLst>
        </pc:spChg>
      </pc:sldChg>
      <pc:sldChg chg="addSp delSp modSp del mod">
        <pc:chgData name="Greg Muttitt" userId="82d2a2ea-e69b-4868-afb3-93f22a93b126" providerId="ADAL" clId="{5FD737A4-25F7-400A-B1F3-2B65D20E7522}" dt="2021-05-17T18:31:20.720" v="230" actId="47"/>
        <pc:sldMkLst>
          <pc:docMk/>
          <pc:sldMk cId="2538532407" sldId="300"/>
        </pc:sldMkLst>
        <pc:spChg chg="del">
          <ac:chgData name="Greg Muttitt" userId="82d2a2ea-e69b-4868-afb3-93f22a93b126" providerId="ADAL" clId="{5FD737A4-25F7-400A-B1F3-2B65D20E7522}" dt="2021-05-17T17:04:27.233" v="165" actId="478"/>
          <ac:spMkLst>
            <pc:docMk/>
            <pc:sldMk cId="2538532407" sldId="300"/>
            <ac:spMk id="5" creationId="{00000000-0000-0000-0000-000000000000}"/>
          </ac:spMkLst>
        </pc:spChg>
        <pc:spChg chg="add mod">
          <ac:chgData name="Greg Muttitt" userId="82d2a2ea-e69b-4868-afb3-93f22a93b126" providerId="ADAL" clId="{5FD737A4-25F7-400A-B1F3-2B65D20E7522}" dt="2021-05-17T17:04:27.604" v="166"/>
          <ac:spMkLst>
            <pc:docMk/>
            <pc:sldMk cId="2538532407" sldId="300"/>
            <ac:spMk id="17" creationId="{6475C2F0-962C-49AC-8A79-92050CAE04B6}"/>
          </ac:spMkLst>
        </pc:spChg>
      </pc:sldChg>
      <pc:sldChg chg="addSp delSp modSp del mod">
        <pc:chgData name="Greg Muttitt" userId="82d2a2ea-e69b-4868-afb3-93f22a93b126" providerId="ADAL" clId="{5FD737A4-25F7-400A-B1F3-2B65D20E7522}" dt="2021-05-17T18:31:20.720" v="230" actId="47"/>
        <pc:sldMkLst>
          <pc:docMk/>
          <pc:sldMk cId="2020408784" sldId="301"/>
        </pc:sldMkLst>
        <pc:spChg chg="del">
          <ac:chgData name="Greg Muttitt" userId="82d2a2ea-e69b-4868-afb3-93f22a93b126" providerId="ADAL" clId="{5FD737A4-25F7-400A-B1F3-2B65D20E7522}" dt="2021-05-17T17:04:31.706" v="167" actId="478"/>
          <ac:spMkLst>
            <pc:docMk/>
            <pc:sldMk cId="2020408784" sldId="301"/>
            <ac:spMk id="5" creationId="{00000000-0000-0000-0000-000000000000}"/>
          </ac:spMkLst>
        </pc:spChg>
        <pc:spChg chg="add mod">
          <ac:chgData name="Greg Muttitt" userId="82d2a2ea-e69b-4868-afb3-93f22a93b126" providerId="ADAL" clId="{5FD737A4-25F7-400A-B1F3-2B65D20E7522}" dt="2021-05-17T17:04:32.278" v="168"/>
          <ac:spMkLst>
            <pc:docMk/>
            <pc:sldMk cId="2020408784" sldId="301"/>
            <ac:spMk id="7" creationId="{B1B9E80D-2B8D-4A45-A7FA-11848CF22848}"/>
          </ac:spMkLst>
        </pc:spChg>
      </pc:sldChg>
      <pc:sldChg chg="del">
        <pc:chgData name="Greg Muttitt" userId="82d2a2ea-e69b-4868-afb3-93f22a93b126" providerId="ADAL" clId="{5FD737A4-25F7-400A-B1F3-2B65D20E7522}" dt="2021-05-17T16:52:21.913" v="80" actId="47"/>
        <pc:sldMkLst>
          <pc:docMk/>
          <pc:sldMk cId="1464490965" sldId="302"/>
        </pc:sldMkLst>
      </pc:sldChg>
      <pc:sldChg chg="del">
        <pc:chgData name="Greg Muttitt" userId="82d2a2ea-e69b-4868-afb3-93f22a93b126" providerId="ADAL" clId="{5FD737A4-25F7-400A-B1F3-2B65D20E7522}" dt="2021-05-17T16:27:19.408" v="6" actId="47"/>
        <pc:sldMkLst>
          <pc:docMk/>
          <pc:sldMk cId="1990038255" sldId="303"/>
        </pc:sldMkLst>
      </pc:sldChg>
      <pc:sldChg chg="addSp delSp modSp mod">
        <pc:chgData name="Greg Muttitt" userId="82d2a2ea-e69b-4868-afb3-93f22a93b126" providerId="ADAL" clId="{5FD737A4-25F7-400A-B1F3-2B65D20E7522}" dt="2021-05-17T18:32:01.414" v="232"/>
        <pc:sldMkLst>
          <pc:docMk/>
          <pc:sldMk cId="1783179915" sldId="304"/>
        </pc:sldMkLst>
        <pc:spChg chg="add mod">
          <ac:chgData name="Greg Muttitt" userId="82d2a2ea-e69b-4868-afb3-93f22a93b126" providerId="ADAL" clId="{5FD737A4-25F7-400A-B1F3-2B65D20E7522}" dt="2021-05-17T18:32:01.414" v="232"/>
          <ac:spMkLst>
            <pc:docMk/>
            <pc:sldMk cId="1783179915" sldId="304"/>
            <ac:spMk id="7" creationId="{2973F5C9-6A55-4E04-A671-A5F5C4383885}"/>
          </ac:spMkLst>
        </pc:spChg>
        <pc:spChg chg="del">
          <ac:chgData name="Greg Muttitt" userId="82d2a2ea-e69b-4868-afb3-93f22a93b126" providerId="ADAL" clId="{5FD737A4-25F7-400A-B1F3-2B65D20E7522}" dt="2021-05-17T18:32:00.752" v="231" actId="478"/>
          <ac:spMkLst>
            <pc:docMk/>
            <pc:sldMk cId="1783179915" sldId="304"/>
            <ac:spMk id="8" creationId="{BF463F93-A4A6-4376-BA75-7536D0222BD6}"/>
          </ac:spMkLst>
        </pc:spChg>
      </pc:sldChg>
      <pc:sldChg chg="addSp delSp modSp add del mod">
        <pc:chgData name="Greg Muttitt" userId="82d2a2ea-e69b-4868-afb3-93f22a93b126" providerId="ADAL" clId="{5FD737A4-25F7-400A-B1F3-2B65D20E7522}" dt="2021-05-17T19:01:20.131" v="246" actId="1076"/>
        <pc:sldMkLst>
          <pc:docMk/>
          <pc:sldMk cId="3170939818" sldId="305"/>
        </pc:sldMkLst>
        <pc:picChg chg="add del mod ord">
          <ac:chgData name="Greg Muttitt" userId="82d2a2ea-e69b-4868-afb3-93f22a93b126" providerId="ADAL" clId="{5FD737A4-25F7-400A-B1F3-2B65D20E7522}" dt="2021-05-17T19:01:09.619" v="244" actId="14100"/>
          <ac:picMkLst>
            <pc:docMk/>
            <pc:sldMk cId="3170939818" sldId="305"/>
            <ac:picMk id="3" creationId="{6E4BE583-1F71-47CF-9866-D21E537AD199}"/>
          </ac:picMkLst>
        </pc:picChg>
        <pc:picChg chg="add mod ord modCrop">
          <ac:chgData name="Greg Muttitt" userId="82d2a2ea-e69b-4868-afb3-93f22a93b126" providerId="ADAL" clId="{5FD737A4-25F7-400A-B1F3-2B65D20E7522}" dt="2021-05-17T19:01:15.655" v="245" actId="1076"/>
          <ac:picMkLst>
            <pc:docMk/>
            <pc:sldMk cId="3170939818" sldId="305"/>
            <ac:picMk id="6" creationId="{E3D27938-9F13-4834-B263-B828776D7F63}"/>
          </ac:picMkLst>
        </pc:picChg>
        <pc:picChg chg="add mod modCrop">
          <ac:chgData name="Greg Muttitt" userId="82d2a2ea-e69b-4868-afb3-93f22a93b126" providerId="ADAL" clId="{5FD737A4-25F7-400A-B1F3-2B65D20E7522}" dt="2021-05-17T19:01:20.131" v="246" actId="1076"/>
          <ac:picMkLst>
            <pc:docMk/>
            <pc:sldMk cId="3170939818" sldId="305"/>
            <ac:picMk id="8" creationId="{0FE0F214-7CA4-4BEC-821D-440AC1837A4A}"/>
          </ac:picMkLst>
        </pc:picChg>
        <pc:picChg chg="del">
          <ac:chgData name="Greg Muttitt" userId="82d2a2ea-e69b-4868-afb3-93f22a93b126" providerId="ADAL" clId="{5FD737A4-25F7-400A-B1F3-2B65D20E7522}" dt="2021-05-17T17:16:52.015" v="189" actId="478"/>
          <ac:picMkLst>
            <pc:docMk/>
            <pc:sldMk cId="3170939818" sldId="305"/>
            <ac:picMk id="29" creationId="{1FFAC3DC-3D1D-4B9B-8740-EDFF64C1C5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1360-9E29-4A12-95BB-7A1B86ECE3DC}" type="datetimeFigureOut">
              <a:rPr lang="en-CA" smtClean="0"/>
              <a:t>2021-05-17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458A7-A0A1-4490-86CF-1BC40E7AD7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486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45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5144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937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986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458A7-A0A1-4490-86CF-1BC40E7AD78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4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638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75726"/>
            <a:ext cx="4737104" cy="1470025"/>
          </a:xfrm>
        </p:spPr>
        <p:txBody>
          <a:bodyPr/>
          <a:lstStyle>
            <a:lvl1pPr>
              <a:defRPr sz="3200">
                <a:solidFill>
                  <a:srgbClr val="093266"/>
                </a:solidFill>
              </a:defRPr>
            </a:lvl1pPr>
          </a:lstStyle>
          <a:p>
            <a:r>
              <a:rPr lang="en-CA" dirty="0"/>
              <a:t>Presentation</a:t>
            </a:r>
            <a:br>
              <a:rPr lang="en-CA" dirty="0"/>
            </a:br>
            <a:r>
              <a:rPr lang="en-CA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36865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932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Date</a:t>
            </a:r>
          </a:p>
          <a:p>
            <a:r>
              <a:rPr lang="en-CA" dirty="0"/>
              <a:t>Presenter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69495" y="424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IISD - Full 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30712"/>
            <a:ext cx="1747701" cy="74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803270"/>
            <a:ext cx="6453188" cy="306705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7F7F7F"/>
                </a:solidFill>
              </a:defRPr>
            </a:lvl1pPr>
            <a:lvl2pPr marL="742950" indent="-285750">
              <a:buFont typeface="Arial"/>
              <a:buChar char="•"/>
              <a:defRPr sz="1600"/>
            </a:lvl2pPr>
            <a:lvl3pPr marL="1200150" indent="-285750">
              <a:buFont typeface="Arial"/>
              <a:buChar char="•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57200" y="2021168"/>
            <a:ext cx="6400800" cy="782102"/>
          </a:xfrm>
        </p:spPr>
        <p:txBody>
          <a:bodyPr/>
          <a:lstStyle>
            <a:lvl1pPr marL="0" indent="0" algn="l">
              <a:buNone/>
              <a:defRPr>
                <a:solidFill>
                  <a:srgbClr val="29C3E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IISD - Globe Ico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2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ISD icon Logo 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14" y="274638"/>
            <a:ext cx="472786" cy="4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65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1414"/>
            <a:ext cx="8229600" cy="3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09326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29C3EC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Clr>
          <a:srgbClr val="29C3EC"/>
        </a:buClr>
        <a:buFont typeface="Arial"/>
        <a:buNone/>
        <a:defRPr sz="18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–"/>
        <a:defRPr sz="1800"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9C3EC"/>
        </a:buClr>
        <a:buFont typeface="Arial"/>
        <a:buChar char="»"/>
        <a:defRPr sz="1800"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BA5662-BEAA-4839-9883-EB6F668B6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5" t="25063" r="35400" b="36719"/>
          <a:stretch/>
        </p:blipFill>
        <p:spPr>
          <a:xfrm>
            <a:off x="0" y="0"/>
            <a:ext cx="9159903" cy="6858000"/>
          </a:xfrm>
          <a:prstGeom prst="rect">
            <a:avLst/>
          </a:prstGeom>
        </p:spPr>
      </p:pic>
      <p:pic>
        <p:nvPicPr>
          <p:cNvPr id="9" name="Picture 8" descr="IISD Shape.eps">
            <a:extLst>
              <a:ext uri="{FF2B5EF4-FFF2-40B4-BE49-F238E27FC236}">
                <a16:creationId xmlns:a16="http://schemas.microsoft.com/office/drawing/2014/main" id="{71ADF686-6B32-4570-95B6-03402B1DC4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404"/>
            <a:ext cx="5816600" cy="215900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7889CA75-DF8F-49AC-8F4F-5D9CB0F24D7C}"/>
              </a:ext>
            </a:extLst>
          </p:cNvPr>
          <p:cNvSpPr txBox="1">
            <a:spLocks/>
          </p:cNvSpPr>
          <p:nvPr/>
        </p:nvSpPr>
        <p:spPr>
          <a:xfrm>
            <a:off x="235127" y="1940977"/>
            <a:ext cx="4737104" cy="1112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3400" dirty="0">
                <a:solidFill>
                  <a:schemeClr val="bg1"/>
                </a:solidFill>
                <a:latin typeface="Agenda-Light"/>
              </a:rPr>
              <a:t>Equitably ending       fossil fuel extraction</a:t>
            </a:r>
          </a:p>
        </p:txBody>
      </p:sp>
      <p:pic>
        <p:nvPicPr>
          <p:cNvPr id="10" name="Picture 9" descr="IISD Shape.eps">
            <a:extLst>
              <a:ext uri="{FF2B5EF4-FFF2-40B4-BE49-F238E27FC236}">
                <a16:creationId xmlns:a16="http://schemas.microsoft.com/office/drawing/2014/main" id="{52A156B6-18B3-492A-9C14-5D939048DF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3" y="3729318"/>
            <a:ext cx="3606312" cy="1338587"/>
          </a:xfrm>
          <a:prstGeom prst="rect">
            <a:avLst/>
          </a:prstGeom>
        </p:spPr>
      </p:pic>
      <p:sp>
        <p:nvSpPr>
          <p:cNvPr id="11" name="Subtitle 3">
            <a:extLst>
              <a:ext uri="{FF2B5EF4-FFF2-40B4-BE49-F238E27FC236}">
                <a16:creationId xmlns:a16="http://schemas.microsoft.com/office/drawing/2014/main" id="{41137516-0DBE-4AAC-8511-EB19B6DFB98D}"/>
              </a:ext>
            </a:extLst>
          </p:cNvPr>
          <p:cNvSpPr txBox="1">
            <a:spLocks/>
          </p:cNvSpPr>
          <p:nvPr/>
        </p:nvSpPr>
        <p:spPr>
          <a:xfrm>
            <a:off x="235127" y="383617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Greg Muttitt, IISD</a:t>
            </a:r>
          </a:p>
          <a:p>
            <a:r>
              <a:rPr lang="en-US" sz="1800" dirty="0">
                <a:solidFill>
                  <a:schemeClr val="bg1"/>
                </a:solidFill>
              </a:rPr>
              <a:t>Presentation to AEPF</a:t>
            </a:r>
          </a:p>
          <a:p>
            <a:r>
              <a:rPr lang="en-US" sz="1800" dirty="0">
                <a:solidFill>
                  <a:schemeClr val="bg1"/>
                </a:solidFill>
              </a:rPr>
              <a:t>18 May 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FC3D13-BF70-4E0E-BCB9-878E8D556344}"/>
              </a:ext>
            </a:extLst>
          </p:cNvPr>
          <p:cNvSpPr/>
          <p:nvPr/>
        </p:nvSpPr>
        <p:spPr>
          <a:xfrm>
            <a:off x="7268066" y="5948313"/>
            <a:ext cx="1979629" cy="904216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5692DDDF-7B2C-4D8D-9DB3-4A42117F6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123" y="6030470"/>
            <a:ext cx="1726104" cy="7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19063" y="230188"/>
            <a:ext cx="8618537" cy="288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Dangers of delay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FA012B-C848-4995-A245-C14BFFA90EDC}"/>
              </a:ext>
            </a:extLst>
          </p:cNvPr>
          <p:cNvSpPr txBox="1"/>
          <p:nvPr/>
        </p:nvSpPr>
        <p:spPr>
          <a:xfrm>
            <a:off x="136431" y="6275881"/>
            <a:ext cx="4962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Light" panose="020B0604020202020204" pitchFamily="34" charset="0"/>
              </a:rPr>
              <a:t>Based on: https://folk.universitetetioslo.no/roberan/t/global_mitigation_curves.shtml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458426-2C9B-4C9B-9C11-DE4709C5D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26" y="1298636"/>
            <a:ext cx="6366693" cy="480993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756AA8-D015-4D10-8605-64220291E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726" y="1298636"/>
            <a:ext cx="6366693" cy="48099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5CD4F62-0F48-4AEB-9B07-FDC4F6656AF9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7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17497" cy="1143000"/>
          </a:xfrm>
        </p:spPr>
        <p:txBody>
          <a:bodyPr/>
          <a:lstStyle/>
          <a:p>
            <a:r>
              <a:rPr lang="en-US" dirty="0"/>
              <a:t>Just transition challenges: oil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21816B-8663-4608-AD60-2349FE2E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153" y="1508289"/>
            <a:ext cx="7190657" cy="4679742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ADA702A-92E4-4516-9A05-E16550511711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4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9076" cy="1143000"/>
          </a:xfrm>
        </p:spPr>
        <p:txBody>
          <a:bodyPr/>
          <a:lstStyle/>
          <a:p>
            <a:r>
              <a:rPr lang="en-US" dirty="0"/>
              <a:t>Principles for a managed phaseout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951349"/>
            <a:ext cx="7772400" cy="4192349"/>
          </a:xfrm>
        </p:spPr>
        <p:txBody>
          <a:bodyPr>
            <a:no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Phase out global extraction at pace consistent with limiting warming to 1.5°C;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Enable a just transition for workers and communities;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Curb extraction consistent with environmental justice;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Reduce extraction fastest where doing so will have the least social costs;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GB" sz="24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 transition costs fairly, according to ability to bear those costs.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A1BE2A0-4A5D-47F2-9BE0-D56B4363FF66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23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FFAC3DC-3D1D-4B9B-8740-EDFF64C1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2" t="13940" r="31649" b="7434"/>
          <a:stretch/>
        </p:blipFill>
        <p:spPr>
          <a:xfrm>
            <a:off x="791851" y="464520"/>
            <a:ext cx="4685121" cy="5928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929E7D-CF70-475D-B228-3E77B3069A54}"/>
              </a:ext>
            </a:extLst>
          </p:cNvPr>
          <p:cNvSpPr txBox="1"/>
          <p:nvPr/>
        </p:nvSpPr>
        <p:spPr>
          <a:xfrm>
            <a:off x="744717" y="6445311"/>
            <a:ext cx="4732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Light" panose="020B0604020202020204" pitchFamily="34" charset="0"/>
              </a:rPr>
              <a:t>https://doi.org/10.1080/14693062.2020.1763900</a:t>
            </a:r>
          </a:p>
        </p:txBody>
      </p:sp>
    </p:spTree>
    <p:extLst>
      <p:ext uri="{BB962C8B-B14F-4D97-AF65-F5344CB8AC3E}">
        <p14:creationId xmlns:p14="http://schemas.microsoft.com/office/powerpoint/2010/main" val="36946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0F214-7CA4-4BEC-821D-440AC1837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1" t="15066" r="35161" b="27780"/>
          <a:stretch/>
        </p:blipFill>
        <p:spPr>
          <a:xfrm>
            <a:off x="1189151" y="4038949"/>
            <a:ext cx="4434164" cy="23716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27938-9F13-4834-B263-B828776D7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84" r="13908" b="15588"/>
          <a:stretch/>
        </p:blipFill>
        <p:spPr>
          <a:xfrm>
            <a:off x="2877994" y="2092432"/>
            <a:ext cx="5490643" cy="25696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6E4BE583-1F71-47CF-9866-D21E537AD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37" y="871440"/>
            <a:ext cx="3408134" cy="27689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093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19063" y="230188"/>
            <a:ext cx="8618537" cy="288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production gap </a:t>
            </a:r>
          </a:p>
        </p:txBody>
      </p:sp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E8D440C4-2140-48A5-8727-2458F6978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62"/>
          <a:stretch/>
        </p:blipFill>
        <p:spPr>
          <a:xfrm>
            <a:off x="1306726" y="1355198"/>
            <a:ext cx="4511155" cy="47371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5EB696-2461-4F6E-9237-D8628E509D70}"/>
              </a:ext>
            </a:extLst>
          </p:cNvPr>
          <p:cNvSpPr txBox="1"/>
          <p:nvPr/>
        </p:nvSpPr>
        <p:spPr>
          <a:xfrm>
            <a:off x="5442910" y="1747175"/>
            <a:ext cx="180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C4E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Countries’ production plans &amp; projections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47898-890E-4674-9B76-6BBA0CCE6D82}"/>
              </a:ext>
            </a:extLst>
          </p:cNvPr>
          <p:cNvSpPr txBox="1"/>
          <p:nvPr/>
        </p:nvSpPr>
        <p:spPr>
          <a:xfrm>
            <a:off x="5442910" y="2208774"/>
            <a:ext cx="223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9966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Production implied by countries’ climate pledges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33DDC-895A-41E7-B4E7-E4EDE2E88903}"/>
              </a:ext>
            </a:extLst>
          </p:cNvPr>
          <p:cNvSpPr txBox="1"/>
          <p:nvPr/>
        </p:nvSpPr>
        <p:spPr>
          <a:xfrm>
            <a:off x="5442910" y="3657759"/>
            <a:ext cx="210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CC99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Production consistent with limiting warming to 2°C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15002-669B-472A-A5CE-913A32948051}"/>
              </a:ext>
            </a:extLst>
          </p:cNvPr>
          <p:cNvSpPr txBox="1"/>
          <p:nvPr/>
        </p:nvSpPr>
        <p:spPr>
          <a:xfrm>
            <a:off x="5442910" y="4313385"/>
            <a:ext cx="2018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Production consistent with limiting warming to 1.5°C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725A0-6725-49E1-A4A3-8F9028A0EC25}"/>
              </a:ext>
            </a:extLst>
          </p:cNvPr>
          <p:cNvSpPr/>
          <p:nvPr/>
        </p:nvSpPr>
        <p:spPr>
          <a:xfrm>
            <a:off x="1315040" y="1298636"/>
            <a:ext cx="6358379" cy="48099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21E649-5D92-4192-B15A-F4B6FED4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651" y="4219056"/>
            <a:ext cx="692316" cy="3013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85ABD7-5726-40E3-A170-AF7BCD676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243" y="3599212"/>
            <a:ext cx="843133" cy="3013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BA7414-36E7-48B4-8679-4B656FB6A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3765" y="4725911"/>
            <a:ext cx="608777" cy="7370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39312B-04A1-4ACC-AC3C-4482624FB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8084" y="2834838"/>
            <a:ext cx="1139452" cy="60485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A9778-4F1C-4564-93FC-1622E2ED03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8704" y="5445318"/>
            <a:ext cx="768905" cy="768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FA012B-C848-4995-A245-C14BFFA90EDC}"/>
              </a:ext>
            </a:extLst>
          </p:cNvPr>
          <p:cNvSpPr txBox="1"/>
          <p:nvPr/>
        </p:nvSpPr>
        <p:spPr>
          <a:xfrm>
            <a:off x="1306726" y="6452694"/>
            <a:ext cx="4732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Light" panose="020B0604020202020204" pitchFamily="34" charset="0"/>
              </a:rPr>
              <a:t>https://productiongap.org/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DD1A2E1-3328-43D6-BB6A-BBD3910F856D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5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19063" y="230188"/>
            <a:ext cx="8618537" cy="288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production gap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9B9A64-4F41-4E9C-88ED-57F8BDA2A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5" t="34884" r="23604" b="20465"/>
          <a:stretch/>
        </p:blipFill>
        <p:spPr>
          <a:xfrm>
            <a:off x="287078" y="1479004"/>
            <a:ext cx="8569843" cy="422622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A63D02C-9A49-4267-925B-BDF6F574BDAD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4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0294" cy="1143000"/>
          </a:xfrm>
        </p:spPr>
        <p:txBody>
          <a:bodyPr/>
          <a:lstStyle/>
          <a:p>
            <a:r>
              <a:rPr lang="en-US" dirty="0"/>
              <a:t>Effort sharing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7971"/>
            <a:ext cx="6820294" cy="419234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This Agreement will be implemented to reflect equity and the principle of </a:t>
            </a:r>
            <a:r>
              <a:rPr lang="en-GB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common but differentiated responsibilities </a:t>
            </a:r>
            <a:r>
              <a:rPr lang="en-GB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and </a:t>
            </a:r>
            <a:r>
              <a:rPr lang="en-GB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respective capabilities</a:t>
            </a:r>
            <a:r>
              <a:rPr lang="en-GB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in the light of different national circumstances. </a:t>
            </a:r>
          </a:p>
          <a:p>
            <a:pPr algn="r">
              <a:spcAft>
                <a:spcPts val="600"/>
              </a:spcAft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Agreement, Article 2.2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EA26575-69D6-4013-93F2-F13438465256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 txBox="1">
            <a:spLocks noChangeArrowheads="1"/>
          </p:cNvSpPr>
          <p:nvPr/>
        </p:nvSpPr>
        <p:spPr>
          <a:xfrm>
            <a:off x="119063" y="230188"/>
            <a:ext cx="8618537" cy="288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093266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Benefit or harm?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68B98-3C4B-430A-BAEF-FD10E4085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2" r="38114" b="21188"/>
          <a:stretch/>
        </p:blipFill>
        <p:spPr>
          <a:xfrm>
            <a:off x="162436" y="1656642"/>
            <a:ext cx="4310491" cy="368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8E133-4492-44D3-A48B-35ACBA8CD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88" r="-1"/>
          <a:stretch/>
        </p:blipFill>
        <p:spPr>
          <a:xfrm>
            <a:off x="4634357" y="1656643"/>
            <a:ext cx="4347207" cy="368617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695FE84-79B0-43A8-A051-E39E3B7446EA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5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transition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77971"/>
            <a:ext cx="6820294" cy="4192349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29C3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Sound investments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low-emission and job-rich sectors;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29C3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dialogue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democratic consultation of social partners (trade unions and employers) and other stakeholders;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29C3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and early assessment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social and employment impacts of climate policies;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29C3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Training and skills development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support affected workers in obtaining decent employment in new sectors;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29C3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protection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workers and communities disrupted by job losses and displacement (e.g. social insurance, employment guarantees, public works employment);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 i="0" dirty="0">
                <a:solidFill>
                  <a:srgbClr val="29C3E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economic diversification plans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support decent work and enable communities to thrive in the transition.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9AB794-B96B-402B-9F94-39B3C9E67C9E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9683E-C7B1-4BE5-BBDB-195D69E64CB5}"/>
              </a:ext>
            </a:extLst>
          </p:cNvPr>
          <p:cNvSpPr txBox="1"/>
          <p:nvPr/>
        </p:nvSpPr>
        <p:spPr>
          <a:xfrm>
            <a:off x="573924" y="6480349"/>
            <a:ext cx="4732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 Nova Light" panose="020B0604020202020204" pitchFamily="34" charset="0"/>
              </a:rPr>
              <a:t>https://www.ituc-csi.org/ituc-frontlines-briefing-climate</a:t>
            </a:r>
          </a:p>
        </p:txBody>
      </p:sp>
    </p:spTree>
    <p:extLst>
      <p:ext uri="{BB962C8B-B14F-4D97-AF65-F5344CB8AC3E}">
        <p14:creationId xmlns:p14="http://schemas.microsoft.com/office/powerpoint/2010/main" val="6216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7432" cy="1143000"/>
          </a:xfrm>
        </p:spPr>
        <p:txBody>
          <a:bodyPr/>
          <a:lstStyle/>
          <a:p>
            <a:r>
              <a:rPr lang="en-US" dirty="0"/>
              <a:t>Whose employment rights?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5420415"/>
            <a:ext cx="6820294" cy="96838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“There are no jobs on a dead planet”</a:t>
            </a:r>
          </a:p>
          <a:p>
            <a:pPr algn="r">
              <a:spcAft>
                <a:spcPts val="600"/>
              </a:spcAft>
            </a:pPr>
            <a:r>
              <a:rPr lang="en-GB" sz="18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International Trade Union Confederation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men in military uniforms&#10;&#10;Description automatically generated with medium confidence">
            <a:extLst>
              <a:ext uri="{FF2B5EF4-FFF2-40B4-BE49-F238E27FC236}">
                <a16:creationId xmlns:a16="http://schemas.microsoft.com/office/drawing/2014/main" id="{D136F8D9-E510-427E-8E21-AFEC070A7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6" y="1937226"/>
            <a:ext cx="4210836" cy="2811903"/>
          </a:xfrm>
          <a:prstGeom prst="rect">
            <a:avLst/>
          </a:prstGeom>
        </p:spPr>
      </p:pic>
      <p:pic>
        <p:nvPicPr>
          <p:cNvPr id="14" name="Picture 13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C54EC870-2F94-4900-82FB-BD67B2271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00" y="1937225"/>
            <a:ext cx="4299429" cy="281190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973F5C9-6A55-4E04-A671-A5F5C4383885}"/>
              </a:ext>
            </a:extLst>
          </p:cNvPr>
          <p:cNvSpPr txBox="1">
            <a:spLocks/>
          </p:cNvSpPr>
          <p:nvPr/>
        </p:nvSpPr>
        <p:spPr>
          <a:xfrm>
            <a:off x="2617481" y="6480349"/>
            <a:ext cx="6400800" cy="257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29C3EC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29C3EC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000" dirty="0">
                <a:solidFill>
                  <a:srgbClr val="0932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Equitably ending fossil fuel extraction	-    18 May 2021</a:t>
            </a:r>
            <a:endParaRPr lang="en-CA" sz="1000" baseline="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rgbClr val="0932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7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C98AC5412F84CA913DAF2E37CF2BB" ma:contentTypeVersion="10" ma:contentTypeDescription="Create a new document." ma:contentTypeScope="" ma:versionID="c2a5582e915b1087837f96db632a9296">
  <xsd:schema xmlns:xsd="http://www.w3.org/2001/XMLSchema" xmlns:xs="http://www.w3.org/2001/XMLSchema" xmlns:p="http://schemas.microsoft.com/office/2006/metadata/properties" xmlns:ns3="53b76ec1-935b-4e38-bd38-2e1900db8f83" targetNamespace="http://schemas.microsoft.com/office/2006/metadata/properties" ma:root="true" ma:fieldsID="9a3c0f1e392b8a689389e1b9b3fd090b" ns3:_="">
    <xsd:import namespace="53b76ec1-935b-4e38-bd38-2e1900db8f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6ec1-935b-4e38-bd38-2e1900db8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821B85-3F6A-4471-8187-1C8A8AA6AF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76ec1-935b-4e38-bd38-2e1900db8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51FE26-5F98-4999-A6E8-CC6D310906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91409D-496B-4F07-BF8A-175F4BDBC9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440</Words>
  <Application>Microsoft Office PowerPoint</Application>
  <PresentationFormat>On-screen Show (4:3)</PresentationFormat>
  <Paragraphs>52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Agenda-Light</vt:lpstr>
      <vt:lpstr>Arial</vt:lpstr>
      <vt:lpstr>Arial Nova Light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Effort sharing</vt:lpstr>
      <vt:lpstr>PowerPoint Presentation</vt:lpstr>
      <vt:lpstr>Just transition</vt:lpstr>
      <vt:lpstr>Whose employment rights?</vt:lpstr>
      <vt:lpstr>PowerPoint Presentation</vt:lpstr>
      <vt:lpstr>Just transition challenges: oil</vt:lpstr>
      <vt:lpstr>Principles for a managed phaseout</vt:lpstr>
    </vt:vector>
  </TitlesOfParts>
  <Company>Joshua David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 Layton</dc:creator>
  <cp:lastModifiedBy>Greg Muttitt</cp:lastModifiedBy>
  <cp:revision>34</cp:revision>
  <dcterms:created xsi:type="dcterms:W3CDTF">2015-05-08T01:12:20Z</dcterms:created>
  <dcterms:modified xsi:type="dcterms:W3CDTF">2021-05-17T19:01:23Z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0x010100DFCC98AC5412F84CA913DAF2E37CF2BB</vt:lpwstr>
  </property>
</Properties>
</file>